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61" r:id="rId6"/>
    <p:sldId id="263" r:id="rId7"/>
    <p:sldId id="264" r:id="rId8"/>
    <p:sldId id="265" r:id="rId9"/>
    <p:sldId id="275" r:id="rId10"/>
    <p:sldId id="266" r:id="rId11"/>
    <p:sldId id="267" r:id="rId12"/>
    <p:sldId id="268" r:id="rId13"/>
    <p:sldId id="269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9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3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8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4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7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3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0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A5A2-20F1-411D-8CE4-2E654A5B4A0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39B3-E40F-47F9-B818-6815A3E7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C00000"/>
                </a:solidFill>
              </a:rPr>
              <a:t>Простор</a:t>
            </a:r>
            <a:br>
              <a:rPr lang="sr-Cyrl-BA" dirty="0" smtClean="0">
                <a:solidFill>
                  <a:srgbClr val="C00000"/>
                </a:solidFill>
              </a:rPr>
            </a:br>
            <a:r>
              <a:rPr lang="sr-Cyrl-BA" dirty="0" smtClean="0">
                <a:solidFill>
                  <a:srgbClr val="C00000"/>
                </a:solidFill>
              </a:rPr>
              <a:t>Субјективно осјећање простора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r>
              <a:rPr lang="sr-Cyrl-BA" sz="3600" dirty="0" smtClean="0">
                <a:solidFill>
                  <a:schemeClr val="accent6">
                    <a:lumMod val="75000"/>
                  </a:schemeClr>
                </a:solidFill>
              </a:rPr>
              <a:t>МОТИВ: Залазак </a:t>
            </a:r>
            <a:r>
              <a:rPr lang="sr-Cyrl-BA" sz="3600" dirty="0" smtClean="0">
                <a:solidFill>
                  <a:schemeClr val="accent6">
                    <a:lumMod val="75000"/>
                  </a:schemeClr>
                </a:solidFill>
              </a:rPr>
              <a:t>Сунца</a:t>
            </a:r>
            <a:endParaRPr lang="sr-Latn-C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r-Latn-CS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омбинована техника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 ученика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7" b="22437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6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C00000"/>
                </a:solidFill>
              </a:rPr>
              <a:t>Простор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4261179" cy="3573891"/>
          </a:xfrm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C00000"/>
                </a:solidFill>
              </a:rPr>
              <a:t>Простор је све што нас окружује.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C00000"/>
                </a:solidFill>
              </a:rPr>
              <a:t>Поглед из ваздуха</a:t>
            </a:r>
            <a:br>
              <a:rPr lang="sr-Cyrl-BA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261517" cy="3261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209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C00000"/>
                </a:solidFill>
              </a:rPr>
              <a:t>Птичији поглед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981201"/>
            <a:ext cx="4069237" cy="3047999"/>
          </a:xfrm>
        </p:spPr>
      </p:pic>
      <p:sp>
        <p:nvSpPr>
          <p:cNvPr id="5" name="TextBox 4"/>
          <p:cNvSpPr txBox="1"/>
          <p:nvPr/>
        </p:nvSpPr>
        <p:spPr>
          <a:xfrm>
            <a:off x="5181600" y="319022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C00000"/>
                </a:solidFill>
              </a:rPr>
              <a:t>Жабљи поглед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r-Cyrl-BA" smtClean="0">
                <a:solidFill>
                  <a:srgbClr val="C00000"/>
                </a:solidFill>
              </a:rPr>
              <a:t>Поглед са </a:t>
            </a:r>
            <a:r>
              <a:rPr lang="sr-Cyrl-BA" dirty="0" smtClean="0">
                <a:solidFill>
                  <a:srgbClr val="C00000"/>
                </a:solidFill>
              </a:rPr>
              <a:t>земље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C00000"/>
                </a:solidFill>
              </a:rPr>
              <a:t>Мотив: Залазак Сунца</a:t>
            </a:r>
            <a:br>
              <a:rPr lang="sr-Cyrl-BA" dirty="0" smtClean="0">
                <a:solidFill>
                  <a:srgbClr val="C00000"/>
                </a:solidFill>
              </a:rPr>
            </a:br>
            <a:r>
              <a:rPr lang="sr-Cyrl-BA" dirty="0" smtClean="0">
                <a:solidFill>
                  <a:srgbClr val="C00000"/>
                </a:solidFill>
              </a:rPr>
              <a:t>- Комбинована техника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Вилијам Тарнер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r="2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74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Моне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Пол Кле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b="2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77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Ван Гог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10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44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Простор Субјективно осјећање простора</vt:lpstr>
      <vt:lpstr>Простор</vt:lpstr>
      <vt:lpstr>Поглед из ваздуха </vt:lpstr>
      <vt:lpstr>Поглед са земље </vt:lpstr>
      <vt:lpstr>Мотив: Залазак Сунца - Комбинована техника  </vt:lpstr>
      <vt:lpstr>Вилијам Тарнер</vt:lpstr>
      <vt:lpstr>Моне</vt:lpstr>
      <vt:lpstr>Пол Кле</vt:lpstr>
      <vt:lpstr>Ван Гог</vt:lpstr>
      <vt:lpstr>Рад ученика</vt:lpstr>
      <vt:lpstr>Рад ученика</vt:lpstr>
      <vt:lpstr>Рад ученика</vt:lpstr>
      <vt:lpstr>Рад ученика</vt:lpstr>
      <vt:lpstr>Рад ученика</vt:lpstr>
      <vt:lpstr>Рад ученика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14</cp:revision>
  <dcterms:created xsi:type="dcterms:W3CDTF">2021-02-12T06:13:55Z</dcterms:created>
  <dcterms:modified xsi:type="dcterms:W3CDTF">2021-02-15T16:47:28Z</dcterms:modified>
</cp:coreProperties>
</file>