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10"/>
  </p:notesMasterIdLst>
  <p:sldIdLst>
    <p:sldId id="256" r:id="rId2"/>
    <p:sldId id="317" r:id="rId3"/>
    <p:sldId id="319" r:id="rId4"/>
    <p:sldId id="320" r:id="rId5"/>
    <p:sldId id="321" r:id="rId6"/>
    <p:sldId id="322" r:id="rId7"/>
    <p:sldId id="324" r:id="rId8"/>
    <p:sldId id="325" r:id="rId9"/>
  </p:sldIdLst>
  <p:sldSz cx="9144000" cy="5143500" type="screen16x9"/>
  <p:notesSz cx="6858000" cy="9144000"/>
  <p:embeddedFontLst>
    <p:embeddedFont>
      <p:font typeface="Gorditas" charset="0"/>
      <p:regular r:id="rId11"/>
      <p:bold r:id="rId12"/>
    </p:embeddedFont>
    <p:embeddedFont>
      <p:font typeface="Kodchasan" charset="-34"/>
      <p:regular r:id="rId13"/>
      <p:bold r:id="rId14"/>
      <p:italic r:id="rId15"/>
      <p:boldItalic r:id="rId16"/>
    </p:embeddedFont>
    <p:embeddedFont>
      <p:font typeface="Bebas Neue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FF7BAE6C-8E8F-4310-8BB9-137C2DA2C3C9}">
  <a:tblStyle styleId="{FF7BAE6C-8E8F-4310-8BB9-137C2DA2C3C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5489432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2" name="Google Shape;146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3" name="Google Shape;146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60875" y="-44400"/>
            <a:ext cx="9265800" cy="5276700"/>
            <a:chOff x="-60875" y="-44400"/>
            <a:chExt cx="9265800" cy="5276700"/>
          </a:xfrm>
        </p:grpSpPr>
        <p:grpSp>
          <p:nvGrpSpPr>
            <p:cNvPr id="10" name="Google Shape;10;p2"/>
            <p:cNvGrpSpPr/>
            <p:nvPr/>
          </p:nvGrpSpPr>
          <p:grpSpPr>
            <a:xfrm>
              <a:off x="-60875" y="292275"/>
              <a:ext cx="9265800" cy="4558950"/>
              <a:chOff x="-60875" y="292275"/>
              <a:chExt cx="9265800" cy="4558950"/>
            </a:xfrm>
          </p:grpSpPr>
          <p:cxnSp>
            <p:nvCxnSpPr>
              <p:cNvPr id="11" name="Google Shape;11;p2"/>
              <p:cNvCxnSpPr/>
              <p:nvPr/>
            </p:nvCxnSpPr>
            <p:spPr>
              <a:xfrm>
                <a:off x="-60875" y="29227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" name="Google Shape;12;p2"/>
              <p:cNvCxnSpPr/>
              <p:nvPr/>
            </p:nvCxnSpPr>
            <p:spPr>
              <a:xfrm>
                <a:off x="-60875" y="70672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" name="Google Shape;13;p2"/>
              <p:cNvCxnSpPr/>
              <p:nvPr/>
            </p:nvCxnSpPr>
            <p:spPr>
              <a:xfrm>
                <a:off x="-60875" y="112117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" name="Google Shape;14;p2"/>
              <p:cNvCxnSpPr/>
              <p:nvPr/>
            </p:nvCxnSpPr>
            <p:spPr>
              <a:xfrm>
                <a:off x="-60875" y="153562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" name="Google Shape;15;p2"/>
              <p:cNvCxnSpPr/>
              <p:nvPr/>
            </p:nvCxnSpPr>
            <p:spPr>
              <a:xfrm>
                <a:off x="-60875" y="195007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" name="Google Shape;16;p2"/>
              <p:cNvCxnSpPr/>
              <p:nvPr/>
            </p:nvCxnSpPr>
            <p:spPr>
              <a:xfrm>
                <a:off x="-60875" y="236452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" name="Google Shape;17;p2"/>
              <p:cNvCxnSpPr/>
              <p:nvPr/>
            </p:nvCxnSpPr>
            <p:spPr>
              <a:xfrm>
                <a:off x="-60875" y="277897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" name="Google Shape;18;p2"/>
              <p:cNvCxnSpPr/>
              <p:nvPr/>
            </p:nvCxnSpPr>
            <p:spPr>
              <a:xfrm>
                <a:off x="-60875" y="319342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" name="Google Shape;19;p2"/>
              <p:cNvCxnSpPr/>
              <p:nvPr/>
            </p:nvCxnSpPr>
            <p:spPr>
              <a:xfrm>
                <a:off x="-60875" y="360787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" name="Google Shape;20;p2"/>
              <p:cNvCxnSpPr/>
              <p:nvPr/>
            </p:nvCxnSpPr>
            <p:spPr>
              <a:xfrm>
                <a:off x="-60875" y="402232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" name="Google Shape;21;p2"/>
              <p:cNvCxnSpPr/>
              <p:nvPr/>
            </p:nvCxnSpPr>
            <p:spPr>
              <a:xfrm>
                <a:off x="-60875" y="443677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" name="Google Shape;22;p2"/>
              <p:cNvCxnSpPr/>
              <p:nvPr/>
            </p:nvCxnSpPr>
            <p:spPr>
              <a:xfrm>
                <a:off x="-60875" y="485122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3" name="Google Shape;23;p2"/>
            <p:cNvGrpSpPr/>
            <p:nvPr/>
          </p:nvGrpSpPr>
          <p:grpSpPr>
            <a:xfrm>
              <a:off x="424088" y="-44400"/>
              <a:ext cx="8295875" cy="5276700"/>
              <a:chOff x="424088" y="-44400"/>
              <a:chExt cx="8295875" cy="5276700"/>
            </a:xfrm>
          </p:grpSpPr>
          <p:cxnSp>
            <p:nvCxnSpPr>
              <p:cNvPr id="24" name="Google Shape;24;p2"/>
              <p:cNvCxnSpPr/>
              <p:nvPr/>
            </p:nvCxnSpPr>
            <p:spPr>
              <a:xfrm>
                <a:off x="42408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" name="Google Shape;25;p2"/>
              <p:cNvCxnSpPr/>
              <p:nvPr/>
            </p:nvCxnSpPr>
            <p:spPr>
              <a:xfrm>
                <a:off x="86071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" name="Google Shape;26;p2"/>
              <p:cNvCxnSpPr/>
              <p:nvPr/>
            </p:nvCxnSpPr>
            <p:spPr>
              <a:xfrm>
                <a:off x="129733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" name="Google Shape;27;p2"/>
              <p:cNvCxnSpPr/>
              <p:nvPr/>
            </p:nvCxnSpPr>
            <p:spPr>
              <a:xfrm>
                <a:off x="173396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" name="Google Shape;28;p2"/>
              <p:cNvCxnSpPr/>
              <p:nvPr/>
            </p:nvCxnSpPr>
            <p:spPr>
              <a:xfrm>
                <a:off x="217058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" name="Google Shape;29;p2"/>
              <p:cNvCxnSpPr/>
              <p:nvPr/>
            </p:nvCxnSpPr>
            <p:spPr>
              <a:xfrm>
                <a:off x="260721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" name="Google Shape;30;p2"/>
              <p:cNvCxnSpPr/>
              <p:nvPr/>
            </p:nvCxnSpPr>
            <p:spPr>
              <a:xfrm>
                <a:off x="304383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" name="Google Shape;31;p2"/>
              <p:cNvCxnSpPr/>
              <p:nvPr/>
            </p:nvCxnSpPr>
            <p:spPr>
              <a:xfrm>
                <a:off x="348046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" name="Google Shape;32;p2"/>
              <p:cNvCxnSpPr/>
              <p:nvPr/>
            </p:nvCxnSpPr>
            <p:spPr>
              <a:xfrm>
                <a:off x="391708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" name="Google Shape;33;p2"/>
              <p:cNvCxnSpPr/>
              <p:nvPr/>
            </p:nvCxnSpPr>
            <p:spPr>
              <a:xfrm>
                <a:off x="435371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" name="Google Shape;34;p2"/>
              <p:cNvCxnSpPr/>
              <p:nvPr/>
            </p:nvCxnSpPr>
            <p:spPr>
              <a:xfrm>
                <a:off x="479033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" name="Google Shape;35;p2"/>
              <p:cNvCxnSpPr/>
              <p:nvPr/>
            </p:nvCxnSpPr>
            <p:spPr>
              <a:xfrm>
                <a:off x="522696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" name="Google Shape;36;p2"/>
              <p:cNvCxnSpPr/>
              <p:nvPr/>
            </p:nvCxnSpPr>
            <p:spPr>
              <a:xfrm>
                <a:off x="566358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" name="Google Shape;37;p2"/>
              <p:cNvCxnSpPr/>
              <p:nvPr/>
            </p:nvCxnSpPr>
            <p:spPr>
              <a:xfrm>
                <a:off x="610021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8" name="Google Shape;38;p2"/>
              <p:cNvCxnSpPr/>
              <p:nvPr/>
            </p:nvCxnSpPr>
            <p:spPr>
              <a:xfrm>
                <a:off x="653683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9" name="Google Shape;39;p2"/>
              <p:cNvCxnSpPr/>
              <p:nvPr/>
            </p:nvCxnSpPr>
            <p:spPr>
              <a:xfrm>
                <a:off x="697346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" name="Google Shape;40;p2"/>
              <p:cNvCxnSpPr/>
              <p:nvPr/>
            </p:nvCxnSpPr>
            <p:spPr>
              <a:xfrm>
                <a:off x="741008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" name="Google Shape;41;p2"/>
              <p:cNvCxnSpPr/>
              <p:nvPr/>
            </p:nvCxnSpPr>
            <p:spPr>
              <a:xfrm>
                <a:off x="784671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" name="Google Shape;42;p2"/>
              <p:cNvCxnSpPr/>
              <p:nvPr/>
            </p:nvCxnSpPr>
            <p:spPr>
              <a:xfrm>
                <a:off x="828333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" name="Google Shape;43;p2"/>
              <p:cNvCxnSpPr/>
              <p:nvPr/>
            </p:nvCxnSpPr>
            <p:spPr>
              <a:xfrm>
                <a:off x="871996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5F5DA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44" name="Google Shape;44;p2"/>
          <p:cNvGrpSpPr/>
          <p:nvPr/>
        </p:nvGrpSpPr>
        <p:grpSpPr>
          <a:xfrm rot="-191934">
            <a:off x="602568" y="633639"/>
            <a:ext cx="7938856" cy="3876222"/>
            <a:chOff x="666700" y="727125"/>
            <a:chExt cx="7939189" cy="3876385"/>
          </a:xfrm>
        </p:grpSpPr>
        <p:sp>
          <p:nvSpPr>
            <p:cNvPr id="45" name="Google Shape;45;p2"/>
            <p:cNvSpPr/>
            <p:nvPr/>
          </p:nvSpPr>
          <p:spPr>
            <a:xfrm>
              <a:off x="666700" y="727125"/>
              <a:ext cx="7939189" cy="3876383"/>
            </a:xfrm>
            <a:custGeom>
              <a:avLst/>
              <a:gdLst/>
              <a:ahLst/>
              <a:cxnLst/>
              <a:rect l="l" t="t" r="r" b="b"/>
              <a:pathLst>
                <a:path w="199427" h="84906" extrusionOk="0">
                  <a:moveTo>
                    <a:pt x="1" y="0"/>
                  </a:moveTo>
                  <a:lnTo>
                    <a:pt x="1" y="84906"/>
                  </a:lnTo>
                  <a:lnTo>
                    <a:pt x="199426" y="84906"/>
                  </a:lnTo>
                  <a:lnTo>
                    <a:pt x="199426" y="0"/>
                  </a:lnTo>
                  <a:lnTo>
                    <a:pt x="191209" y="0"/>
                  </a:lnTo>
                  <a:lnTo>
                    <a:pt x="191209" y="3776"/>
                  </a:lnTo>
                  <a:cubicBezTo>
                    <a:pt x="192140" y="4492"/>
                    <a:pt x="192719" y="5486"/>
                    <a:pt x="192719" y="6586"/>
                  </a:cubicBezTo>
                  <a:cubicBezTo>
                    <a:pt x="192719" y="8766"/>
                    <a:pt x="190449" y="10533"/>
                    <a:pt x="187650" y="10533"/>
                  </a:cubicBezTo>
                  <a:cubicBezTo>
                    <a:pt x="184851" y="10533"/>
                    <a:pt x="182581" y="8766"/>
                    <a:pt x="182581" y="6586"/>
                  </a:cubicBezTo>
                  <a:cubicBezTo>
                    <a:pt x="182581" y="5486"/>
                    <a:pt x="183158" y="4492"/>
                    <a:pt x="184090" y="3776"/>
                  </a:cubicBezTo>
                  <a:lnTo>
                    <a:pt x="184090" y="0"/>
                  </a:lnTo>
                  <a:lnTo>
                    <a:pt x="173623" y="0"/>
                  </a:lnTo>
                  <a:lnTo>
                    <a:pt x="173623" y="3776"/>
                  </a:lnTo>
                  <a:cubicBezTo>
                    <a:pt x="174553" y="4492"/>
                    <a:pt x="175133" y="5486"/>
                    <a:pt x="175133" y="6586"/>
                  </a:cubicBezTo>
                  <a:cubicBezTo>
                    <a:pt x="175133" y="8766"/>
                    <a:pt x="172863" y="10533"/>
                    <a:pt x="170064" y="10533"/>
                  </a:cubicBezTo>
                  <a:cubicBezTo>
                    <a:pt x="167264" y="10533"/>
                    <a:pt x="164995" y="8766"/>
                    <a:pt x="164995" y="6586"/>
                  </a:cubicBezTo>
                  <a:cubicBezTo>
                    <a:pt x="164995" y="5486"/>
                    <a:pt x="165572" y="4492"/>
                    <a:pt x="166503" y="3776"/>
                  </a:cubicBezTo>
                  <a:lnTo>
                    <a:pt x="166503" y="0"/>
                  </a:lnTo>
                  <a:lnTo>
                    <a:pt x="156038" y="0"/>
                  </a:lnTo>
                  <a:lnTo>
                    <a:pt x="156038" y="3776"/>
                  </a:lnTo>
                  <a:cubicBezTo>
                    <a:pt x="156967" y="4492"/>
                    <a:pt x="157546" y="5486"/>
                    <a:pt x="157546" y="6586"/>
                  </a:cubicBezTo>
                  <a:cubicBezTo>
                    <a:pt x="157546" y="8766"/>
                    <a:pt x="155277" y="10533"/>
                    <a:pt x="152477" y="10533"/>
                  </a:cubicBezTo>
                  <a:cubicBezTo>
                    <a:pt x="149678" y="10533"/>
                    <a:pt x="147408" y="8766"/>
                    <a:pt x="147408" y="6586"/>
                  </a:cubicBezTo>
                  <a:cubicBezTo>
                    <a:pt x="147408" y="5486"/>
                    <a:pt x="147987" y="4492"/>
                    <a:pt x="148918" y="3776"/>
                  </a:cubicBezTo>
                  <a:lnTo>
                    <a:pt x="148918" y="0"/>
                  </a:lnTo>
                  <a:lnTo>
                    <a:pt x="138452" y="0"/>
                  </a:lnTo>
                  <a:lnTo>
                    <a:pt x="138452" y="3776"/>
                  </a:lnTo>
                  <a:cubicBezTo>
                    <a:pt x="139382" y="4492"/>
                    <a:pt x="139960" y="5486"/>
                    <a:pt x="139960" y="6586"/>
                  </a:cubicBezTo>
                  <a:cubicBezTo>
                    <a:pt x="139960" y="8766"/>
                    <a:pt x="137690" y="10533"/>
                    <a:pt x="134891" y="10533"/>
                  </a:cubicBezTo>
                  <a:cubicBezTo>
                    <a:pt x="132093" y="10533"/>
                    <a:pt x="129823" y="8766"/>
                    <a:pt x="129823" y="6586"/>
                  </a:cubicBezTo>
                  <a:cubicBezTo>
                    <a:pt x="129823" y="5486"/>
                    <a:pt x="130400" y="4492"/>
                    <a:pt x="131332" y="3776"/>
                  </a:cubicBezTo>
                  <a:lnTo>
                    <a:pt x="131332" y="0"/>
                  </a:lnTo>
                  <a:lnTo>
                    <a:pt x="120865" y="0"/>
                  </a:lnTo>
                  <a:lnTo>
                    <a:pt x="120865" y="3776"/>
                  </a:lnTo>
                  <a:cubicBezTo>
                    <a:pt x="121796" y="4492"/>
                    <a:pt x="122374" y="5486"/>
                    <a:pt x="122374" y="6586"/>
                  </a:cubicBezTo>
                  <a:cubicBezTo>
                    <a:pt x="122374" y="8766"/>
                    <a:pt x="120104" y="10533"/>
                    <a:pt x="117306" y="10533"/>
                  </a:cubicBezTo>
                  <a:cubicBezTo>
                    <a:pt x="114507" y="10533"/>
                    <a:pt x="112237" y="8766"/>
                    <a:pt x="112237" y="6586"/>
                  </a:cubicBezTo>
                  <a:cubicBezTo>
                    <a:pt x="112237" y="5486"/>
                    <a:pt x="112814" y="4492"/>
                    <a:pt x="113746" y="3776"/>
                  </a:cubicBezTo>
                  <a:lnTo>
                    <a:pt x="113746" y="0"/>
                  </a:lnTo>
                  <a:lnTo>
                    <a:pt x="103279" y="0"/>
                  </a:lnTo>
                  <a:lnTo>
                    <a:pt x="103279" y="3776"/>
                  </a:lnTo>
                  <a:cubicBezTo>
                    <a:pt x="104210" y="4492"/>
                    <a:pt x="104789" y="5486"/>
                    <a:pt x="104789" y="6586"/>
                  </a:cubicBezTo>
                  <a:cubicBezTo>
                    <a:pt x="104789" y="8766"/>
                    <a:pt x="102519" y="10533"/>
                    <a:pt x="99720" y="10533"/>
                  </a:cubicBezTo>
                  <a:cubicBezTo>
                    <a:pt x="96920" y="10533"/>
                    <a:pt x="94651" y="8766"/>
                    <a:pt x="94651" y="6586"/>
                  </a:cubicBezTo>
                  <a:cubicBezTo>
                    <a:pt x="94651" y="5486"/>
                    <a:pt x="95228" y="4492"/>
                    <a:pt x="96159" y="3776"/>
                  </a:cubicBezTo>
                  <a:lnTo>
                    <a:pt x="96159" y="0"/>
                  </a:lnTo>
                  <a:lnTo>
                    <a:pt x="85694" y="0"/>
                  </a:lnTo>
                  <a:lnTo>
                    <a:pt x="85694" y="3776"/>
                  </a:lnTo>
                  <a:cubicBezTo>
                    <a:pt x="86623" y="4492"/>
                    <a:pt x="87203" y="5486"/>
                    <a:pt x="87203" y="6586"/>
                  </a:cubicBezTo>
                  <a:cubicBezTo>
                    <a:pt x="87203" y="8766"/>
                    <a:pt x="84933" y="10533"/>
                    <a:pt x="82134" y="10533"/>
                  </a:cubicBezTo>
                  <a:cubicBezTo>
                    <a:pt x="79334" y="10533"/>
                    <a:pt x="77065" y="8766"/>
                    <a:pt x="77065" y="6586"/>
                  </a:cubicBezTo>
                  <a:cubicBezTo>
                    <a:pt x="77065" y="5486"/>
                    <a:pt x="77643" y="4492"/>
                    <a:pt x="78574" y="3776"/>
                  </a:cubicBezTo>
                  <a:lnTo>
                    <a:pt x="78574" y="0"/>
                  </a:lnTo>
                  <a:lnTo>
                    <a:pt x="68108" y="0"/>
                  </a:lnTo>
                  <a:lnTo>
                    <a:pt x="68108" y="3776"/>
                  </a:lnTo>
                  <a:cubicBezTo>
                    <a:pt x="69038" y="4492"/>
                    <a:pt x="69616" y="5486"/>
                    <a:pt x="69616" y="6586"/>
                  </a:cubicBezTo>
                  <a:cubicBezTo>
                    <a:pt x="69616" y="8766"/>
                    <a:pt x="67347" y="10533"/>
                    <a:pt x="64547" y="10533"/>
                  </a:cubicBezTo>
                  <a:cubicBezTo>
                    <a:pt x="61749" y="10533"/>
                    <a:pt x="59479" y="8766"/>
                    <a:pt x="59479" y="6586"/>
                  </a:cubicBezTo>
                  <a:cubicBezTo>
                    <a:pt x="59479" y="5486"/>
                    <a:pt x="60056" y="4492"/>
                    <a:pt x="60988" y="3776"/>
                  </a:cubicBezTo>
                  <a:lnTo>
                    <a:pt x="60988" y="0"/>
                  </a:lnTo>
                  <a:lnTo>
                    <a:pt x="50521" y="0"/>
                  </a:lnTo>
                  <a:lnTo>
                    <a:pt x="50521" y="3776"/>
                  </a:lnTo>
                  <a:cubicBezTo>
                    <a:pt x="51452" y="4492"/>
                    <a:pt x="52030" y="5486"/>
                    <a:pt x="52030" y="6586"/>
                  </a:cubicBezTo>
                  <a:cubicBezTo>
                    <a:pt x="52030" y="8766"/>
                    <a:pt x="49760" y="10533"/>
                    <a:pt x="46962" y="10533"/>
                  </a:cubicBezTo>
                  <a:cubicBezTo>
                    <a:pt x="44163" y="10533"/>
                    <a:pt x="41893" y="8766"/>
                    <a:pt x="41893" y="6586"/>
                  </a:cubicBezTo>
                  <a:cubicBezTo>
                    <a:pt x="41893" y="5486"/>
                    <a:pt x="42470" y="4492"/>
                    <a:pt x="43402" y="3776"/>
                  </a:cubicBezTo>
                  <a:lnTo>
                    <a:pt x="43402" y="0"/>
                  </a:lnTo>
                  <a:lnTo>
                    <a:pt x="32935" y="0"/>
                  </a:lnTo>
                  <a:lnTo>
                    <a:pt x="32935" y="3776"/>
                  </a:lnTo>
                  <a:cubicBezTo>
                    <a:pt x="33866" y="4492"/>
                    <a:pt x="34445" y="5486"/>
                    <a:pt x="34445" y="6586"/>
                  </a:cubicBezTo>
                  <a:cubicBezTo>
                    <a:pt x="34445" y="8766"/>
                    <a:pt x="32175" y="10533"/>
                    <a:pt x="29376" y="10533"/>
                  </a:cubicBezTo>
                  <a:cubicBezTo>
                    <a:pt x="26577" y="10533"/>
                    <a:pt x="24296" y="8765"/>
                    <a:pt x="24296" y="6586"/>
                  </a:cubicBezTo>
                  <a:cubicBezTo>
                    <a:pt x="24296" y="5486"/>
                    <a:pt x="24874" y="4492"/>
                    <a:pt x="25805" y="3776"/>
                  </a:cubicBezTo>
                  <a:lnTo>
                    <a:pt x="25805" y="0"/>
                  </a:lnTo>
                  <a:lnTo>
                    <a:pt x="15339" y="0"/>
                  </a:lnTo>
                  <a:lnTo>
                    <a:pt x="15339" y="3776"/>
                  </a:lnTo>
                  <a:cubicBezTo>
                    <a:pt x="16269" y="4492"/>
                    <a:pt x="16847" y="5486"/>
                    <a:pt x="16847" y="6586"/>
                  </a:cubicBezTo>
                  <a:cubicBezTo>
                    <a:pt x="16847" y="8766"/>
                    <a:pt x="14578" y="10533"/>
                    <a:pt x="11778" y="10533"/>
                  </a:cubicBezTo>
                  <a:cubicBezTo>
                    <a:pt x="8980" y="10533"/>
                    <a:pt x="6710" y="8766"/>
                    <a:pt x="6710" y="6586"/>
                  </a:cubicBezTo>
                  <a:cubicBezTo>
                    <a:pt x="6710" y="5486"/>
                    <a:pt x="7287" y="4492"/>
                    <a:pt x="8219" y="3776"/>
                  </a:cubicBezTo>
                  <a:lnTo>
                    <a:pt x="821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171450" dir="2940000" algn="bl" rotWithShape="0">
                <a:srgbClr val="000000">
                  <a:alpha val="14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677207" y="1468591"/>
              <a:ext cx="7920080" cy="19149"/>
            </a:xfrm>
            <a:custGeom>
              <a:avLst/>
              <a:gdLst/>
              <a:ahLst/>
              <a:cxnLst/>
              <a:rect l="l" t="t" r="r" b="b"/>
              <a:pathLst>
                <a:path w="198947" h="481" extrusionOk="0">
                  <a:moveTo>
                    <a:pt x="1" y="0"/>
                  </a:moveTo>
                  <a:lnTo>
                    <a:pt x="1" y="480"/>
                  </a:lnTo>
                  <a:lnTo>
                    <a:pt x="198947" y="480"/>
                  </a:lnTo>
                  <a:lnTo>
                    <a:pt x="198947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677207" y="1913149"/>
              <a:ext cx="7920080" cy="19149"/>
            </a:xfrm>
            <a:custGeom>
              <a:avLst/>
              <a:gdLst/>
              <a:ahLst/>
              <a:cxnLst/>
              <a:rect l="l" t="t" r="r" b="b"/>
              <a:pathLst>
                <a:path w="198947" h="481" extrusionOk="0">
                  <a:moveTo>
                    <a:pt x="1" y="0"/>
                  </a:moveTo>
                  <a:lnTo>
                    <a:pt x="1" y="480"/>
                  </a:lnTo>
                  <a:lnTo>
                    <a:pt x="198947" y="480"/>
                  </a:lnTo>
                  <a:lnTo>
                    <a:pt x="198947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677207" y="2357588"/>
              <a:ext cx="7920080" cy="19149"/>
            </a:xfrm>
            <a:custGeom>
              <a:avLst/>
              <a:gdLst/>
              <a:ahLst/>
              <a:cxnLst/>
              <a:rect l="l" t="t" r="r" b="b"/>
              <a:pathLst>
                <a:path w="198947" h="481" extrusionOk="0">
                  <a:moveTo>
                    <a:pt x="1" y="1"/>
                  </a:moveTo>
                  <a:lnTo>
                    <a:pt x="1" y="481"/>
                  </a:lnTo>
                  <a:lnTo>
                    <a:pt x="198947" y="481"/>
                  </a:lnTo>
                  <a:lnTo>
                    <a:pt x="198947" y="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677207" y="2802146"/>
              <a:ext cx="7920080" cy="19149"/>
            </a:xfrm>
            <a:custGeom>
              <a:avLst/>
              <a:gdLst/>
              <a:ahLst/>
              <a:cxnLst/>
              <a:rect l="l" t="t" r="r" b="b"/>
              <a:pathLst>
                <a:path w="198947" h="481" extrusionOk="0">
                  <a:moveTo>
                    <a:pt x="1" y="0"/>
                  </a:moveTo>
                  <a:lnTo>
                    <a:pt x="1" y="480"/>
                  </a:lnTo>
                  <a:lnTo>
                    <a:pt x="198947" y="480"/>
                  </a:lnTo>
                  <a:lnTo>
                    <a:pt x="198947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677207" y="3246704"/>
              <a:ext cx="7920080" cy="19149"/>
            </a:xfrm>
            <a:custGeom>
              <a:avLst/>
              <a:gdLst/>
              <a:ahLst/>
              <a:cxnLst/>
              <a:rect l="l" t="t" r="r" b="b"/>
              <a:pathLst>
                <a:path w="198947" h="481" extrusionOk="0">
                  <a:moveTo>
                    <a:pt x="1" y="0"/>
                  </a:moveTo>
                  <a:lnTo>
                    <a:pt x="1" y="480"/>
                  </a:lnTo>
                  <a:lnTo>
                    <a:pt x="198947" y="480"/>
                  </a:lnTo>
                  <a:lnTo>
                    <a:pt x="198947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677207" y="3691143"/>
              <a:ext cx="7920080" cy="19149"/>
            </a:xfrm>
            <a:custGeom>
              <a:avLst/>
              <a:gdLst/>
              <a:ahLst/>
              <a:cxnLst/>
              <a:rect l="l" t="t" r="r" b="b"/>
              <a:pathLst>
                <a:path w="198947" h="481" extrusionOk="0">
                  <a:moveTo>
                    <a:pt x="1" y="1"/>
                  </a:moveTo>
                  <a:lnTo>
                    <a:pt x="1" y="481"/>
                  </a:lnTo>
                  <a:lnTo>
                    <a:pt x="198947" y="481"/>
                  </a:lnTo>
                  <a:lnTo>
                    <a:pt x="198947" y="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267008" y="1226825"/>
              <a:ext cx="11465" cy="3376685"/>
            </a:xfrm>
            <a:custGeom>
              <a:avLst/>
              <a:gdLst/>
              <a:ahLst/>
              <a:cxnLst/>
              <a:rect l="l" t="t" r="r" b="b"/>
              <a:pathLst>
                <a:path w="288" h="71852" extrusionOk="0">
                  <a:moveTo>
                    <a:pt x="1" y="0"/>
                  </a:moveTo>
                  <a:lnTo>
                    <a:pt x="1" y="71851"/>
                  </a:lnTo>
                  <a:lnTo>
                    <a:pt x="287" y="71851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2828063" y="1226825"/>
              <a:ext cx="11465" cy="3376685"/>
            </a:xfrm>
            <a:custGeom>
              <a:avLst/>
              <a:gdLst/>
              <a:ahLst/>
              <a:cxnLst/>
              <a:rect l="l" t="t" r="r" b="b"/>
              <a:pathLst>
                <a:path w="288" h="71852" extrusionOk="0">
                  <a:moveTo>
                    <a:pt x="1" y="0"/>
                  </a:moveTo>
                  <a:lnTo>
                    <a:pt x="1" y="71851"/>
                  </a:lnTo>
                  <a:lnTo>
                    <a:pt x="288" y="71851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2389158" y="1226825"/>
              <a:ext cx="11465" cy="3376685"/>
            </a:xfrm>
            <a:custGeom>
              <a:avLst/>
              <a:gdLst/>
              <a:ahLst/>
              <a:cxnLst/>
              <a:rect l="l" t="t" r="r" b="b"/>
              <a:pathLst>
                <a:path w="288" h="71852" extrusionOk="0">
                  <a:moveTo>
                    <a:pt x="0" y="0"/>
                  </a:moveTo>
                  <a:lnTo>
                    <a:pt x="0" y="71851"/>
                  </a:lnTo>
                  <a:lnTo>
                    <a:pt x="287" y="71851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1950174" y="1226825"/>
              <a:ext cx="11465" cy="3376685"/>
            </a:xfrm>
            <a:custGeom>
              <a:avLst/>
              <a:gdLst/>
              <a:ahLst/>
              <a:cxnLst/>
              <a:rect l="l" t="t" r="r" b="b"/>
              <a:pathLst>
                <a:path w="288" h="71852" extrusionOk="0">
                  <a:moveTo>
                    <a:pt x="1" y="0"/>
                  </a:moveTo>
                  <a:lnTo>
                    <a:pt x="1" y="71851"/>
                  </a:lnTo>
                  <a:lnTo>
                    <a:pt x="287" y="71851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1511309" y="1226825"/>
              <a:ext cx="11386" cy="3376685"/>
            </a:xfrm>
            <a:custGeom>
              <a:avLst/>
              <a:gdLst/>
              <a:ahLst/>
              <a:cxnLst/>
              <a:rect l="l" t="t" r="r" b="b"/>
              <a:pathLst>
                <a:path w="286" h="71852" extrusionOk="0">
                  <a:moveTo>
                    <a:pt x="0" y="0"/>
                  </a:moveTo>
                  <a:lnTo>
                    <a:pt x="0" y="71851"/>
                  </a:lnTo>
                  <a:lnTo>
                    <a:pt x="286" y="71851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1072325" y="1226825"/>
              <a:ext cx="11465" cy="3376685"/>
            </a:xfrm>
            <a:custGeom>
              <a:avLst/>
              <a:gdLst/>
              <a:ahLst/>
              <a:cxnLst/>
              <a:rect l="l" t="t" r="r" b="b"/>
              <a:pathLst>
                <a:path w="288" h="71852" extrusionOk="0">
                  <a:moveTo>
                    <a:pt x="1" y="0"/>
                  </a:moveTo>
                  <a:lnTo>
                    <a:pt x="1" y="71851"/>
                  </a:lnTo>
                  <a:lnTo>
                    <a:pt x="287" y="71851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5919783" y="1226825"/>
              <a:ext cx="11425" cy="3376685"/>
            </a:xfrm>
            <a:custGeom>
              <a:avLst/>
              <a:gdLst/>
              <a:ahLst/>
              <a:cxnLst/>
              <a:rect l="l" t="t" r="r" b="b"/>
              <a:pathLst>
                <a:path w="287" h="71852" extrusionOk="0">
                  <a:moveTo>
                    <a:pt x="0" y="0"/>
                  </a:moveTo>
                  <a:lnTo>
                    <a:pt x="0" y="71851"/>
                  </a:lnTo>
                  <a:lnTo>
                    <a:pt x="287" y="71851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5480799" y="1226825"/>
              <a:ext cx="11465" cy="3376685"/>
            </a:xfrm>
            <a:custGeom>
              <a:avLst/>
              <a:gdLst/>
              <a:ahLst/>
              <a:cxnLst/>
              <a:rect l="l" t="t" r="r" b="b"/>
              <a:pathLst>
                <a:path w="288" h="71852" extrusionOk="0">
                  <a:moveTo>
                    <a:pt x="0" y="0"/>
                  </a:moveTo>
                  <a:lnTo>
                    <a:pt x="0" y="71851"/>
                  </a:lnTo>
                  <a:lnTo>
                    <a:pt x="287" y="71851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5041894" y="1226825"/>
              <a:ext cx="11425" cy="3376685"/>
            </a:xfrm>
            <a:custGeom>
              <a:avLst/>
              <a:gdLst/>
              <a:ahLst/>
              <a:cxnLst/>
              <a:rect l="l" t="t" r="r" b="b"/>
              <a:pathLst>
                <a:path w="287" h="71852" extrusionOk="0">
                  <a:moveTo>
                    <a:pt x="1" y="0"/>
                  </a:moveTo>
                  <a:lnTo>
                    <a:pt x="1" y="71851"/>
                  </a:lnTo>
                  <a:lnTo>
                    <a:pt x="287" y="71851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4602950" y="1226825"/>
              <a:ext cx="11386" cy="3376685"/>
            </a:xfrm>
            <a:custGeom>
              <a:avLst/>
              <a:gdLst/>
              <a:ahLst/>
              <a:cxnLst/>
              <a:rect l="l" t="t" r="r" b="b"/>
              <a:pathLst>
                <a:path w="286" h="71852" extrusionOk="0">
                  <a:moveTo>
                    <a:pt x="0" y="0"/>
                  </a:moveTo>
                  <a:lnTo>
                    <a:pt x="0" y="71851"/>
                  </a:lnTo>
                  <a:lnTo>
                    <a:pt x="286" y="71851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4164005" y="1226825"/>
              <a:ext cx="11425" cy="3376685"/>
            </a:xfrm>
            <a:custGeom>
              <a:avLst/>
              <a:gdLst/>
              <a:ahLst/>
              <a:cxnLst/>
              <a:rect l="l" t="t" r="r" b="b"/>
              <a:pathLst>
                <a:path w="287" h="71852" extrusionOk="0">
                  <a:moveTo>
                    <a:pt x="1" y="0"/>
                  </a:moveTo>
                  <a:lnTo>
                    <a:pt x="1" y="71851"/>
                  </a:lnTo>
                  <a:lnTo>
                    <a:pt x="286" y="71851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3725101" y="1226825"/>
              <a:ext cx="11425" cy="3376685"/>
            </a:xfrm>
            <a:custGeom>
              <a:avLst/>
              <a:gdLst/>
              <a:ahLst/>
              <a:cxnLst/>
              <a:rect l="l" t="t" r="r" b="b"/>
              <a:pathLst>
                <a:path w="287" h="71852" extrusionOk="0">
                  <a:moveTo>
                    <a:pt x="0" y="0"/>
                  </a:moveTo>
                  <a:lnTo>
                    <a:pt x="0" y="71851"/>
                  </a:lnTo>
                  <a:lnTo>
                    <a:pt x="287" y="71851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8133614" y="1226825"/>
              <a:ext cx="11386" cy="3376685"/>
            </a:xfrm>
            <a:custGeom>
              <a:avLst/>
              <a:gdLst/>
              <a:ahLst/>
              <a:cxnLst/>
              <a:rect l="l" t="t" r="r" b="b"/>
              <a:pathLst>
                <a:path w="286" h="71852" extrusionOk="0">
                  <a:moveTo>
                    <a:pt x="0" y="0"/>
                  </a:moveTo>
                  <a:lnTo>
                    <a:pt x="0" y="71851"/>
                  </a:lnTo>
                  <a:lnTo>
                    <a:pt x="286" y="71851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694630" y="1226825"/>
              <a:ext cx="11425" cy="3376685"/>
            </a:xfrm>
            <a:custGeom>
              <a:avLst/>
              <a:gdLst/>
              <a:ahLst/>
              <a:cxnLst/>
              <a:rect l="l" t="t" r="r" b="b"/>
              <a:pathLst>
                <a:path w="287" h="71852" extrusionOk="0">
                  <a:moveTo>
                    <a:pt x="0" y="0"/>
                  </a:moveTo>
                  <a:lnTo>
                    <a:pt x="0" y="71851"/>
                  </a:lnTo>
                  <a:lnTo>
                    <a:pt x="286" y="71851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7255686" y="1226825"/>
              <a:ext cx="11465" cy="3376685"/>
            </a:xfrm>
            <a:custGeom>
              <a:avLst/>
              <a:gdLst/>
              <a:ahLst/>
              <a:cxnLst/>
              <a:rect l="l" t="t" r="r" b="b"/>
              <a:pathLst>
                <a:path w="288" h="71852" extrusionOk="0">
                  <a:moveTo>
                    <a:pt x="1" y="0"/>
                  </a:moveTo>
                  <a:lnTo>
                    <a:pt x="1" y="71851"/>
                  </a:lnTo>
                  <a:lnTo>
                    <a:pt x="288" y="71851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6816741" y="1226825"/>
              <a:ext cx="11425" cy="3376685"/>
            </a:xfrm>
            <a:custGeom>
              <a:avLst/>
              <a:gdLst/>
              <a:ahLst/>
              <a:cxnLst/>
              <a:rect l="l" t="t" r="r" b="b"/>
              <a:pathLst>
                <a:path w="287" h="71852" extrusionOk="0">
                  <a:moveTo>
                    <a:pt x="0" y="0"/>
                  </a:moveTo>
                  <a:lnTo>
                    <a:pt x="0" y="71851"/>
                  </a:lnTo>
                  <a:lnTo>
                    <a:pt x="287" y="71851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6377797" y="1226825"/>
              <a:ext cx="11465" cy="3376685"/>
            </a:xfrm>
            <a:custGeom>
              <a:avLst/>
              <a:gdLst/>
              <a:ahLst/>
              <a:cxnLst/>
              <a:rect l="l" t="t" r="r" b="b"/>
              <a:pathLst>
                <a:path w="288" h="71852" extrusionOk="0">
                  <a:moveTo>
                    <a:pt x="1" y="0"/>
                  </a:moveTo>
                  <a:lnTo>
                    <a:pt x="1" y="71851"/>
                  </a:lnTo>
                  <a:lnTo>
                    <a:pt x="287" y="71851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677207" y="4135593"/>
              <a:ext cx="7920080" cy="19149"/>
            </a:xfrm>
            <a:custGeom>
              <a:avLst/>
              <a:gdLst/>
              <a:ahLst/>
              <a:cxnLst/>
              <a:rect l="l" t="t" r="r" b="b"/>
              <a:pathLst>
                <a:path w="198947" h="481" extrusionOk="0">
                  <a:moveTo>
                    <a:pt x="1" y="1"/>
                  </a:moveTo>
                  <a:lnTo>
                    <a:pt x="1" y="481"/>
                  </a:lnTo>
                  <a:lnTo>
                    <a:pt x="198947" y="481"/>
                  </a:lnTo>
                  <a:lnTo>
                    <a:pt x="198947" y="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" name="Google Shape;70;p2"/>
          <p:cNvSpPr txBox="1">
            <a:spLocks noGrp="1"/>
          </p:cNvSpPr>
          <p:nvPr>
            <p:ph type="ctrTitle"/>
          </p:nvPr>
        </p:nvSpPr>
        <p:spPr>
          <a:xfrm>
            <a:off x="2486152" y="1312200"/>
            <a:ext cx="4171800" cy="242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latin typeface="Gorditas"/>
                <a:ea typeface="Gorditas"/>
                <a:cs typeface="Gorditas"/>
                <a:sym typeface="Gordita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71" name="Google Shape;71;p2"/>
          <p:cNvSpPr txBox="1">
            <a:spLocks noGrp="1"/>
          </p:cNvSpPr>
          <p:nvPr>
            <p:ph type="subTitle" idx="1"/>
          </p:nvPr>
        </p:nvSpPr>
        <p:spPr>
          <a:xfrm>
            <a:off x="2486038" y="3622774"/>
            <a:ext cx="4171800" cy="4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Kodchasan"/>
                <a:ea typeface="Kodchasan"/>
                <a:cs typeface="Kodchasan"/>
                <a:sym typeface="Kodchasan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72" name="Google Shape;72;p2"/>
          <p:cNvGrpSpPr/>
          <p:nvPr/>
        </p:nvGrpSpPr>
        <p:grpSpPr>
          <a:xfrm>
            <a:off x="-438984" y="984888"/>
            <a:ext cx="8331234" cy="4849005"/>
            <a:chOff x="-438984" y="984888"/>
            <a:chExt cx="8331234" cy="4849005"/>
          </a:xfrm>
        </p:grpSpPr>
        <p:sp>
          <p:nvSpPr>
            <p:cNvPr id="73" name="Google Shape;73;p2"/>
            <p:cNvSpPr/>
            <p:nvPr/>
          </p:nvSpPr>
          <p:spPr>
            <a:xfrm>
              <a:off x="7501400" y="984888"/>
              <a:ext cx="390850" cy="357825"/>
            </a:xfrm>
            <a:custGeom>
              <a:avLst/>
              <a:gdLst/>
              <a:ahLst/>
              <a:cxnLst/>
              <a:rect l="l" t="t" r="r" b="b"/>
              <a:pathLst>
                <a:path w="15634" h="14313" extrusionOk="0">
                  <a:moveTo>
                    <a:pt x="7727" y="1464"/>
                  </a:moveTo>
                  <a:lnTo>
                    <a:pt x="8436" y="4643"/>
                  </a:lnTo>
                  <a:lnTo>
                    <a:pt x="8436" y="4643"/>
                  </a:lnTo>
                  <a:lnTo>
                    <a:pt x="6341" y="4382"/>
                  </a:lnTo>
                  <a:lnTo>
                    <a:pt x="7727" y="1464"/>
                  </a:lnTo>
                  <a:close/>
                  <a:moveTo>
                    <a:pt x="1390" y="4246"/>
                  </a:moveTo>
                  <a:lnTo>
                    <a:pt x="5623" y="4775"/>
                  </a:lnTo>
                  <a:lnTo>
                    <a:pt x="4484" y="7178"/>
                  </a:lnTo>
                  <a:lnTo>
                    <a:pt x="1390" y="4246"/>
                  </a:lnTo>
                  <a:close/>
                  <a:moveTo>
                    <a:pt x="9051" y="5203"/>
                  </a:moveTo>
                  <a:lnTo>
                    <a:pt x="14200" y="5847"/>
                  </a:lnTo>
                  <a:lnTo>
                    <a:pt x="9790" y="8509"/>
                  </a:lnTo>
                  <a:lnTo>
                    <a:pt x="9051" y="5203"/>
                  </a:lnTo>
                  <a:close/>
                  <a:moveTo>
                    <a:pt x="6126" y="4838"/>
                  </a:moveTo>
                  <a:lnTo>
                    <a:pt x="8548" y="5141"/>
                  </a:lnTo>
                  <a:lnTo>
                    <a:pt x="9360" y="8770"/>
                  </a:lnTo>
                  <a:lnTo>
                    <a:pt x="7407" y="9948"/>
                  </a:lnTo>
                  <a:lnTo>
                    <a:pt x="4851" y="7526"/>
                  </a:lnTo>
                  <a:lnTo>
                    <a:pt x="6126" y="4838"/>
                  </a:lnTo>
                  <a:close/>
                  <a:moveTo>
                    <a:pt x="9468" y="9262"/>
                  </a:moveTo>
                  <a:lnTo>
                    <a:pt x="10217" y="12609"/>
                  </a:lnTo>
                  <a:lnTo>
                    <a:pt x="7767" y="10289"/>
                  </a:lnTo>
                  <a:lnTo>
                    <a:pt x="9468" y="9262"/>
                  </a:lnTo>
                  <a:close/>
                  <a:moveTo>
                    <a:pt x="4634" y="7981"/>
                  </a:moveTo>
                  <a:lnTo>
                    <a:pt x="6979" y="10205"/>
                  </a:lnTo>
                  <a:lnTo>
                    <a:pt x="2216" y="13079"/>
                  </a:lnTo>
                  <a:lnTo>
                    <a:pt x="2216" y="13079"/>
                  </a:lnTo>
                  <a:lnTo>
                    <a:pt x="4634" y="7981"/>
                  </a:lnTo>
                  <a:close/>
                  <a:moveTo>
                    <a:pt x="7888" y="1"/>
                  </a:moveTo>
                  <a:lnTo>
                    <a:pt x="5841" y="4320"/>
                  </a:lnTo>
                  <a:lnTo>
                    <a:pt x="1" y="3589"/>
                  </a:lnTo>
                  <a:lnTo>
                    <a:pt x="4268" y="7634"/>
                  </a:lnTo>
                  <a:lnTo>
                    <a:pt x="1101" y="14312"/>
                  </a:lnTo>
                  <a:lnTo>
                    <a:pt x="7343" y="10546"/>
                  </a:lnTo>
                  <a:lnTo>
                    <a:pt x="11027" y="14039"/>
                  </a:lnTo>
                  <a:lnTo>
                    <a:pt x="9902" y="9003"/>
                  </a:lnTo>
                  <a:lnTo>
                    <a:pt x="15633" y="5543"/>
                  </a:lnTo>
                  <a:lnTo>
                    <a:pt x="8941" y="4706"/>
                  </a:lnTo>
                  <a:lnTo>
                    <a:pt x="788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148600" y="4237963"/>
              <a:ext cx="269475" cy="247200"/>
            </a:xfrm>
            <a:custGeom>
              <a:avLst/>
              <a:gdLst/>
              <a:ahLst/>
              <a:cxnLst/>
              <a:rect l="l" t="t" r="r" b="b"/>
              <a:pathLst>
                <a:path w="10779" h="9888" extrusionOk="0">
                  <a:moveTo>
                    <a:pt x="5299" y="1465"/>
                  </a:moveTo>
                  <a:lnTo>
                    <a:pt x="5690" y="3213"/>
                  </a:lnTo>
                  <a:lnTo>
                    <a:pt x="4538" y="3069"/>
                  </a:lnTo>
                  <a:lnTo>
                    <a:pt x="5299" y="1465"/>
                  </a:lnTo>
                  <a:close/>
                  <a:moveTo>
                    <a:pt x="1392" y="3159"/>
                  </a:moveTo>
                  <a:lnTo>
                    <a:pt x="3820" y="3463"/>
                  </a:lnTo>
                  <a:lnTo>
                    <a:pt x="3166" y="4841"/>
                  </a:lnTo>
                  <a:lnTo>
                    <a:pt x="1392" y="3159"/>
                  </a:lnTo>
                  <a:close/>
                  <a:moveTo>
                    <a:pt x="6305" y="3774"/>
                  </a:moveTo>
                  <a:lnTo>
                    <a:pt x="9346" y="4153"/>
                  </a:lnTo>
                  <a:lnTo>
                    <a:pt x="6741" y="5726"/>
                  </a:lnTo>
                  <a:lnTo>
                    <a:pt x="6305" y="3774"/>
                  </a:lnTo>
                  <a:close/>
                  <a:moveTo>
                    <a:pt x="4321" y="3525"/>
                  </a:moveTo>
                  <a:lnTo>
                    <a:pt x="5802" y="3710"/>
                  </a:lnTo>
                  <a:lnTo>
                    <a:pt x="6310" y="5987"/>
                  </a:lnTo>
                  <a:lnTo>
                    <a:pt x="5128" y="6699"/>
                  </a:lnTo>
                  <a:lnTo>
                    <a:pt x="3533" y="5188"/>
                  </a:lnTo>
                  <a:lnTo>
                    <a:pt x="4321" y="3525"/>
                  </a:lnTo>
                  <a:close/>
                  <a:moveTo>
                    <a:pt x="6419" y="6481"/>
                  </a:moveTo>
                  <a:lnTo>
                    <a:pt x="6829" y="8313"/>
                  </a:lnTo>
                  <a:lnTo>
                    <a:pt x="5488" y="7043"/>
                  </a:lnTo>
                  <a:lnTo>
                    <a:pt x="6419" y="6481"/>
                  </a:lnTo>
                  <a:close/>
                  <a:moveTo>
                    <a:pt x="3317" y="5644"/>
                  </a:moveTo>
                  <a:lnTo>
                    <a:pt x="4702" y="6958"/>
                  </a:lnTo>
                  <a:lnTo>
                    <a:pt x="1889" y="8655"/>
                  </a:lnTo>
                  <a:lnTo>
                    <a:pt x="3317" y="5644"/>
                  </a:lnTo>
                  <a:close/>
                  <a:moveTo>
                    <a:pt x="5461" y="1"/>
                  </a:moveTo>
                  <a:lnTo>
                    <a:pt x="4036" y="3007"/>
                  </a:lnTo>
                  <a:lnTo>
                    <a:pt x="1" y="2502"/>
                  </a:lnTo>
                  <a:lnTo>
                    <a:pt x="2950" y="5297"/>
                  </a:lnTo>
                  <a:lnTo>
                    <a:pt x="773" y="9887"/>
                  </a:lnTo>
                  <a:lnTo>
                    <a:pt x="5063" y="7300"/>
                  </a:lnTo>
                  <a:lnTo>
                    <a:pt x="7639" y="9741"/>
                  </a:lnTo>
                  <a:lnTo>
                    <a:pt x="7639" y="9741"/>
                  </a:lnTo>
                  <a:lnTo>
                    <a:pt x="6852" y="6219"/>
                  </a:lnTo>
                  <a:lnTo>
                    <a:pt x="10778" y="3850"/>
                  </a:lnTo>
                  <a:lnTo>
                    <a:pt x="6194" y="3277"/>
                  </a:lnTo>
                  <a:lnTo>
                    <a:pt x="546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1022825" y="1639250"/>
              <a:ext cx="333050" cy="346025"/>
            </a:xfrm>
            <a:custGeom>
              <a:avLst/>
              <a:gdLst/>
              <a:ahLst/>
              <a:cxnLst/>
              <a:rect l="l" t="t" r="r" b="b"/>
              <a:pathLst>
                <a:path w="13322" h="13841" extrusionOk="0">
                  <a:moveTo>
                    <a:pt x="4448" y="1399"/>
                  </a:moveTo>
                  <a:lnTo>
                    <a:pt x="6490" y="3166"/>
                  </a:lnTo>
                  <a:lnTo>
                    <a:pt x="4965" y="4025"/>
                  </a:lnTo>
                  <a:lnTo>
                    <a:pt x="4448" y="1399"/>
                  </a:lnTo>
                  <a:close/>
                  <a:moveTo>
                    <a:pt x="11136" y="1096"/>
                  </a:moveTo>
                  <a:lnTo>
                    <a:pt x="9481" y="5120"/>
                  </a:lnTo>
                  <a:lnTo>
                    <a:pt x="7318" y="3248"/>
                  </a:lnTo>
                  <a:lnTo>
                    <a:pt x="11136" y="1096"/>
                  </a:lnTo>
                  <a:close/>
                  <a:moveTo>
                    <a:pt x="4624" y="4767"/>
                  </a:moveTo>
                  <a:lnTo>
                    <a:pt x="5054" y="6954"/>
                  </a:lnTo>
                  <a:lnTo>
                    <a:pt x="5054" y="6954"/>
                  </a:lnTo>
                  <a:lnTo>
                    <a:pt x="1509" y="6523"/>
                  </a:lnTo>
                  <a:lnTo>
                    <a:pt x="4624" y="4767"/>
                  </a:lnTo>
                  <a:close/>
                  <a:moveTo>
                    <a:pt x="6876" y="3499"/>
                  </a:moveTo>
                  <a:lnTo>
                    <a:pt x="9289" y="5588"/>
                  </a:lnTo>
                  <a:lnTo>
                    <a:pt x="8553" y="7380"/>
                  </a:lnTo>
                  <a:lnTo>
                    <a:pt x="5556" y="7016"/>
                  </a:lnTo>
                  <a:lnTo>
                    <a:pt x="5063" y="4521"/>
                  </a:lnTo>
                  <a:lnTo>
                    <a:pt x="6876" y="3499"/>
                  </a:lnTo>
                  <a:close/>
                  <a:moveTo>
                    <a:pt x="9672" y="5921"/>
                  </a:moveTo>
                  <a:lnTo>
                    <a:pt x="11819" y="7779"/>
                  </a:lnTo>
                  <a:lnTo>
                    <a:pt x="9046" y="7441"/>
                  </a:lnTo>
                  <a:lnTo>
                    <a:pt x="9672" y="5921"/>
                  </a:lnTo>
                  <a:close/>
                  <a:moveTo>
                    <a:pt x="5653" y="7510"/>
                  </a:moveTo>
                  <a:lnTo>
                    <a:pt x="8363" y="7838"/>
                  </a:lnTo>
                  <a:lnTo>
                    <a:pt x="6574" y="12185"/>
                  </a:lnTo>
                  <a:lnTo>
                    <a:pt x="5653" y="7510"/>
                  </a:lnTo>
                  <a:close/>
                  <a:moveTo>
                    <a:pt x="12106" y="1"/>
                  </a:moveTo>
                  <a:lnTo>
                    <a:pt x="6933" y="2917"/>
                  </a:lnTo>
                  <a:lnTo>
                    <a:pt x="3708" y="125"/>
                  </a:lnTo>
                  <a:lnTo>
                    <a:pt x="4527" y="4274"/>
                  </a:lnTo>
                  <a:lnTo>
                    <a:pt x="0" y="6824"/>
                  </a:lnTo>
                  <a:lnTo>
                    <a:pt x="5152" y="7451"/>
                  </a:lnTo>
                  <a:lnTo>
                    <a:pt x="6412" y="13840"/>
                  </a:lnTo>
                  <a:lnTo>
                    <a:pt x="8858" y="7899"/>
                  </a:lnTo>
                  <a:lnTo>
                    <a:pt x="13321" y="8443"/>
                  </a:lnTo>
                  <a:lnTo>
                    <a:pt x="9865" y="5452"/>
                  </a:lnTo>
                  <a:lnTo>
                    <a:pt x="1210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5898850" y="1342725"/>
              <a:ext cx="180625" cy="190550"/>
            </a:xfrm>
            <a:custGeom>
              <a:avLst/>
              <a:gdLst/>
              <a:ahLst/>
              <a:cxnLst/>
              <a:rect l="l" t="t" r="r" b="b"/>
              <a:pathLst>
                <a:path w="7225" h="7622" extrusionOk="0">
                  <a:moveTo>
                    <a:pt x="6646" y="1"/>
                  </a:moveTo>
                  <a:lnTo>
                    <a:pt x="3761" y="1626"/>
                  </a:lnTo>
                  <a:lnTo>
                    <a:pt x="3761" y="1626"/>
                  </a:lnTo>
                  <a:lnTo>
                    <a:pt x="2033" y="131"/>
                  </a:lnTo>
                  <a:lnTo>
                    <a:pt x="2471" y="2353"/>
                  </a:lnTo>
                  <a:lnTo>
                    <a:pt x="1" y="3745"/>
                  </a:lnTo>
                  <a:lnTo>
                    <a:pt x="2813" y="4087"/>
                  </a:lnTo>
                  <a:lnTo>
                    <a:pt x="2813" y="4087"/>
                  </a:lnTo>
                  <a:lnTo>
                    <a:pt x="3509" y="7622"/>
                  </a:lnTo>
                  <a:lnTo>
                    <a:pt x="4861" y="4337"/>
                  </a:lnTo>
                  <a:lnTo>
                    <a:pt x="4861" y="4337"/>
                  </a:lnTo>
                  <a:lnTo>
                    <a:pt x="7224" y="4624"/>
                  </a:lnTo>
                  <a:lnTo>
                    <a:pt x="5395" y="3041"/>
                  </a:lnTo>
                  <a:lnTo>
                    <a:pt x="5395" y="3041"/>
                  </a:lnTo>
                  <a:lnTo>
                    <a:pt x="66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7232150" y="1261425"/>
              <a:ext cx="218300" cy="224925"/>
            </a:xfrm>
            <a:custGeom>
              <a:avLst/>
              <a:gdLst/>
              <a:ahLst/>
              <a:cxnLst/>
              <a:rect l="l" t="t" r="r" b="b"/>
              <a:pathLst>
                <a:path w="8732" h="8997" extrusionOk="0">
                  <a:moveTo>
                    <a:pt x="3156" y="1316"/>
                  </a:moveTo>
                  <a:lnTo>
                    <a:pt x="4099" y="2132"/>
                  </a:lnTo>
                  <a:lnTo>
                    <a:pt x="3396" y="2530"/>
                  </a:lnTo>
                  <a:lnTo>
                    <a:pt x="3156" y="1316"/>
                  </a:lnTo>
                  <a:close/>
                  <a:moveTo>
                    <a:pt x="6916" y="1097"/>
                  </a:moveTo>
                  <a:lnTo>
                    <a:pt x="6055" y="3188"/>
                  </a:lnTo>
                  <a:lnTo>
                    <a:pt x="4929" y="2216"/>
                  </a:lnTo>
                  <a:lnTo>
                    <a:pt x="6916" y="1097"/>
                  </a:lnTo>
                  <a:close/>
                  <a:moveTo>
                    <a:pt x="3053" y="3273"/>
                  </a:moveTo>
                  <a:lnTo>
                    <a:pt x="3267" y="4359"/>
                  </a:lnTo>
                  <a:lnTo>
                    <a:pt x="1508" y="4144"/>
                  </a:lnTo>
                  <a:lnTo>
                    <a:pt x="3053" y="3273"/>
                  </a:lnTo>
                  <a:close/>
                  <a:moveTo>
                    <a:pt x="4485" y="2465"/>
                  </a:moveTo>
                  <a:lnTo>
                    <a:pt x="5861" y="3655"/>
                  </a:lnTo>
                  <a:lnTo>
                    <a:pt x="5463" y="4624"/>
                  </a:lnTo>
                  <a:lnTo>
                    <a:pt x="3768" y="4418"/>
                  </a:lnTo>
                  <a:lnTo>
                    <a:pt x="3493" y="3024"/>
                  </a:lnTo>
                  <a:lnTo>
                    <a:pt x="4485" y="2465"/>
                  </a:lnTo>
                  <a:close/>
                  <a:moveTo>
                    <a:pt x="6243" y="3986"/>
                  </a:moveTo>
                  <a:lnTo>
                    <a:pt x="7227" y="4839"/>
                  </a:lnTo>
                  <a:lnTo>
                    <a:pt x="7227" y="4839"/>
                  </a:lnTo>
                  <a:lnTo>
                    <a:pt x="5956" y="4684"/>
                  </a:lnTo>
                  <a:lnTo>
                    <a:pt x="6243" y="3986"/>
                  </a:lnTo>
                  <a:close/>
                  <a:moveTo>
                    <a:pt x="3866" y="4913"/>
                  </a:moveTo>
                  <a:lnTo>
                    <a:pt x="5273" y="5084"/>
                  </a:lnTo>
                  <a:lnTo>
                    <a:pt x="4344" y="7342"/>
                  </a:lnTo>
                  <a:lnTo>
                    <a:pt x="3866" y="4913"/>
                  </a:lnTo>
                  <a:close/>
                  <a:moveTo>
                    <a:pt x="7884" y="0"/>
                  </a:moveTo>
                  <a:lnTo>
                    <a:pt x="4544" y="1883"/>
                  </a:lnTo>
                  <a:lnTo>
                    <a:pt x="2417" y="42"/>
                  </a:lnTo>
                  <a:lnTo>
                    <a:pt x="2957" y="2778"/>
                  </a:lnTo>
                  <a:lnTo>
                    <a:pt x="0" y="4444"/>
                  </a:lnTo>
                  <a:lnTo>
                    <a:pt x="3365" y="4852"/>
                  </a:lnTo>
                  <a:lnTo>
                    <a:pt x="4183" y="8997"/>
                  </a:lnTo>
                  <a:lnTo>
                    <a:pt x="5768" y="5144"/>
                  </a:lnTo>
                  <a:lnTo>
                    <a:pt x="8731" y="5503"/>
                  </a:lnTo>
                  <a:lnTo>
                    <a:pt x="6436" y="3519"/>
                  </a:lnTo>
                  <a:lnTo>
                    <a:pt x="788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8" name="Google Shape;78;p2"/>
            <p:cNvGrpSpPr/>
            <p:nvPr/>
          </p:nvGrpSpPr>
          <p:grpSpPr>
            <a:xfrm>
              <a:off x="4206296" y="4229556"/>
              <a:ext cx="731473" cy="565979"/>
              <a:chOff x="4523750" y="965500"/>
              <a:chExt cx="550725" cy="426125"/>
            </a:xfrm>
          </p:grpSpPr>
          <p:sp>
            <p:nvSpPr>
              <p:cNvPr id="79" name="Google Shape;79;p2"/>
              <p:cNvSpPr/>
              <p:nvPr/>
            </p:nvSpPr>
            <p:spPr>
              <a:xfrm>
                <a:off x="4523750" y="965500"/>
                <a:ext cx="550725" cy="426125"/>
              </a:xfrm>
              <a:custGeom>
                <a:avLst/>
                <a:gdLst/>
                <a:ahLst/>
                <a:cxnLst/>
                <a:rect l="l" t="t" r="r" b="b"/>
                <a:pathLst>
                  <a:path w="22029" h="17045" extrusionOk="0">
                    <a:moveTo>
                      <a:pt x="4417" y="5470"/>
                    </a:moveTo>
                    <a:lnTo>
                      <a:pt x="15014" y="11194"/>
                    </a:lnTo>
                    <a:lnTo>
                      <a:pt x="7261" y="13372"/>
                    </a:lnTo>
                    <a:lnTo>
                      <a:pt x="4417" y="5470"/>
                    </a:lnTo>
                    <a:close/>
                    <a:moveTo>
                      <a:pt x="1" y="0"/>
                    </a:moveTo>
                    <a:cubicBezTo>
                      <a:pt x="164" y="166"/>
                      <a:pt x="5325" y="17045"/>
                      <a:pt x="5325" y="17045"/>
                    </a:cubicBezTo>
                    <a:lnTo>
                      <a:pt x="22028" y="1201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2"/>
              <p:cNvSpPr/>
              <p:nvPr/>
            </p:nvSpPr>
            <p:spPr>
              <a:xfrm>
                <a:off x="4711650" y="1347275"/>
                <a:ext cx="11650" cy="25525"/>
              </a:xfrm>
              <a:custGeom>
                <a:avLst/>
                <a:gdLst/>
                <a:ahLst/>
                <a:cxnLst/>
                <a:rect l="l" t="t" r="r" b="b"/>
                <a:pathLst>
                  <a:path w="466" h="1021" extrusionOk="0">
                    <a:moveTo>
                      <a:pt x="152" y="1"/>
                    </a:moveTo>
                    <a:lnTo>
                      <a:pt x="1" y="50"/>
                    </a:lnTo>
                    <a:lnTo>
                      <a:pt x="315" y="1020"/>
                    </a:lnTo>
                    <a:lnTo>
                      <a:pt x="465" y="973"/>
                    </a:lnTo>
                    <a:lnTo>
                      <a:pt x="152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2"/>
              <p:cNvSpPr/>
              <p:nvPr/>
            </p:nvSpPr>
            <p:spPr>
              <a:xfrm>
                <a:off x="4798750" y="1319175"/>
                <a:ext cx="12200" cy="27175"/>
              </a:xfrm>
              <a:custGeom>
                <a:avLst/>
                <a:gdLst/>
                <a:ahLst/>
                <a:cxnLst/>
                <a:rect l="l" t="t" r="r" b="b"/>
                <a:pathLst>
                  <a:path w="488" h="1087" extrusionOk="0">
                    <a:moveTo>
                      <a:pt x="152" y="0"/>
                    </a:moveTo>
                    <a:lnTo>
                      <a:pt x="1" y="50"/>
                    </a:lnTo>
                    <a:lnTo>
                      <a:pt x="337" y="1086"/>
                    </a:lnTo>
                    <a:lnTo>
                      <a:pt x="487" y="1041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82;p2"/>
              <p:cNvSpPr/>
              <p:nvPr/>
            </p:nvSpPr>
            <p:spPr>
              <a:xfrm>
                <a:off x="4671725" y="1355700"/>
                <a:ext cx="12725" cy="28825"/>
              </a:xfrm>
              <a:custGeom>
                <a:avLst/>
                <a:gdLst/>
                <a:ahLst/>
                <a:cxnLst/>
                <a:rect l="l" t="t" r="r" b="b"/>
                <a:pathLst>
                  <a:path w="509" h="1153" extrusionOk="0">
                    <a:moveTo>
                      <a:pt x="151" y="0"/>
                    </a:moveTo>
                    <a:lnTo>
                      <a:pt x="0" y="48"/>
                    </a:lnTo>
                    <a:lnTo>
                      <a:pt x="356" y="1152"/>
                    </a:lnTo>
                    <a:lnTo>
                      <a:pt x="508" y="1105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2"/>
              <p:cNvSpPr/>
              <p:nvPr/>
            </p:nvSpPr>
            <p:spPr>
              <a:xfrm>
                <a:off x="4747900" y="1324700"/>
                <a:ext cx="15075" cy="36125"/>
              </a:xfrm>
              <a:custGeom>
                <a:avLst/>
                <a:gdLst/>
                <a:ahLst/>
                <a:cxnLst/>
                <a:rect l="l" t="t" r="r" b="b"/>
                <a:pathLst>
                  <a:path w="603" h="1445" extrusionOk="0">
                    <a:moveTo>
                      <a:pt x="151" y="0"/>
                    </a:moveTo>
                    <a:lnTo>
                      <a:pt x="1" y="50"/>
                    </a:lnTo>
                    <a:lnTo>
                      <a:pt x="451" y="1445"/>
                    </a:lnTo>
                    <a:lnTo>
                      <a:pt x="603" y="1398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>
                <a:off x="4817700" y="1312875"/>
                <a:ext cx="14975" cy="26950"/>
              </a:xfrm>
              <a:custGeom>
                <a:avLst/>
                <a:gdLst/>
                <a:ahLst/>
                <a:cxnLst/>
                <a:rect l="l" t="t" r="r" b="b"/>
                <a:pathLst>
                  <a:path w="599" h="1078" extrusionOk="0">
                    <a:moveTo>
                      <a:pt x="146" y="0"/>
                    </a:moveTo>
                    <a:lnTo>
                      <a:pt x="0" y="65"/>
                    </a:lnTo>
                    <a:lnTo>
                      <a:pt x="446" y="1077"/>
                    </a:lnTo>
                    <a:lnTo>
                      <a:pt x="599" y="1031"/>
                    </a:lnTo>
                    <a:lnTo>
                      <a:pt x="146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4872350" y="1299950"/>
                <a:ext cx="11375" cy="24500"/>
              </a:xfrm>
              <a:custGeom>
                <a:avLst/>
                <a:gdLst/>
                <a:ahLst/>
                <a:cxnLst/>
                <a:rect l="l" t="t" r="r" b="b"/>
                <a:pathLst>
                  <a:path w="455" h="980" extrusionOk="0">
                    <a:moveTo>
                      <a:pt x="154" y="0"/>
                    </a:moveTo>
                    <a:lnTo>
                      <a:pt x="0" y="47"/>
                    </a:lnTo>
                    <a:lnTo>
                      <a:pt x="303" y="979"/>
                    </a:lnTo>
                    <a:lnTo>
                      <a:pt x="454" y="934"/>
                    </a:lnTo>
                    <a:lnTo>
                      <a:pt x="15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4988200" y="1262475"/>
                <a:ext cx="12150" cy="26850"/>
              </a:xfrm>
              <a:custGeom>
                <a:avLst/>
                <a:gdLst/>
                <a:ahLst/>
                <a:cxnLst/>
                <a:rect l="l" t="t" r="r" b="b"/>
                <a:pathLst>
                  <a:path w="486" h="1074" extrusionOk="0">
                    <a:moveTo>
                      <a:pt x="153" y="1"/>
                    </a:moveTo>
                    <a:lnTo>
                      <a:pt x="1" y="50"/>
                    </a:lnTo>
                    <a:lnTo>
                      <a:pt x="333" y="1073"/>
                    </a:lnTo>
                    <a:lnTo>
                      <a:pt x="485" y="1027"/>
                    </a:lnTo>
                    <a:lnTo>
                      <a:pt x="15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>
                <a:off x="4931575" y="1280675"/>
                <a:ext cx="12900" cy="25500"/>
              </a:xfrm>
              <a:custGeom>
                <a:avLst/>
                <a:gdLst/>
                <a:ahLst/>
                <a:cxnLst/>
                <a:rect l="l" t="t" r="r" b="b"/>
                <a:pathLst>
                  <a:path w="516" h="1020" extrusionOk="0">
                    <a:moveTo>
                      <a:pt x="148" y="1"/>
                    </a:moveTo>
                    <a:lnTo>
                      <a:pt x="0" y="57"/>
                    </a:lnTo>
                    <a:lnTo>
                      <a:pt x="363" y="1019"/>
                    </a:lnTo>
                    <a:lnTo>
                      <a:pt x="515" y="972"/>
                    </a:lnTo>
                    <a:lnTo>
                      <a:pt x="14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2"/>
              <p:cNvSpPr/>
              <p:nvPr/>
            </p:nvSpPr>
            <p:spPr>
              <a:xfrm>
                <a:off x="4834050" y="1313225"/>
                <a:ext cx="10800" cy="22925"/>
              </a:xfrm>
              <a:custGeom>
                <a:avLst/>
                <a:gdLst/>
                <a:ahLst/>
                <a:cxnLst/>
                <a:rect l="l" t="t" r="r" b="b"/>
                <a:pathLst>
                  <a:path w="432" h="917" extrusionOk="0">
                    <a:moveTo>
                      <a:pt x="151" y="1"/>
                    </a:moveTo>
                    <a:lnTo>
                      <a:pt x="0" y="48"/>
                    </a:lnTo>
                    <a:lnTo>
                      <a:pt x="280" y="917"/>
                    </a:lnTo>
                    <a:lnTo>
                      <a:pt x="431" y="870"/>
                    </a:lnTo>
                    <a:lnTo>
                      <a:pt x="15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4942875" y="1267975"/>
                <a:ext cx="15825" cy="33875"/>
              </a:xfrm>
              <a:custGeom>
                <a:avLst/>
                <a:gdLst/>
                <a:ahLst/>
                <a:cxnLst/>
                <a:rect l="l" t="t" r="r" b="b"/>
                <a:pathLst>
                  <a:path w="633" h="1355" extrusionOk="0">
                    <a:moveTo>
                      <a:pt x="150" y="1"/>
                    </a:moveTo>
                    <a:lnTo>
                      <a:pt x="0" y="56"/>
                    </a:lnTo>
                    <a:lnTo>
                      <a:pt x="480" y="1355"/>
                    </a:lnTo>
                    <a:lnTo>
                      <a:pt x="632" y="1308"/>
                    </a:lnTo>
                    <a:lnTo>
                      <a:pt x="15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2"/>
              <p:cNvSpPr/>
              <p:nvPr/>
            </p:nvSpPr>
            <p:spPr>
              <a:xfrm>
                <a:off x="4970925" y="1268200"/>
                <a:ext cx="9975" cy="26975"/>
              </a:xfrm>
              <a:custGeom>
                <a:avLst/>
                <a:gdLst/>
                <a:ahLst/>
                <a:cxnLst/>
                <a:rect l="l" t="t" r="r" b="b"/>
                <a:pathLst>
                  <a:path w="399" h="1079" extrusionOk="0">
                    <a:moveTo>
                      <a:pt x="155" y="1"/>
                    </a:moveTo>
                    <a:lnTo>
                      <a:pt x="1" y="37"/>
                    </a:lnTo>
                    <a:lnTo>
                      <a:pt x="246" y="1078"/>
                    </a:lnTo>
                    <a:lnTo>
                      <a:pt x="398" y="1033"/>
                    </a:lnTo>
                    <a:lnTo>
                      <a:pt x="15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4911050" y="1287325"/>
                <a:ext cx="13000" cy="24975"/>
              </a:xfrm>
              <a:custGeom>
                <a:avLst/>
                <a:gdLst/>
                <a:ahLst/>
                <a:cxnLst/>
                <a:rect l="l" t="t" r="r" b="b"/>
                <a:pathLst>
                  <a:path w="520" h="999" extrusionOk="0">
                    <a:moveTo>
                      <a:pt x="148" y="0"/>
                    </a:moveTo>
                    <a:lnTo>
                      <a:pt x="1" y="59"/>
                    </a:lnTo>
                    <a:lnTo>
                      <a:pt x="368" y="998"/>
                    </a:lnTo>
                    <a:lnTo>
                      <a:pt x="520" y="952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5016650" y="1257825"/>
                <a:ext cx="10950" cy="23275"/>
              </a:xfrm>
              <a:custGeom>
                <a:avLst/>
                <a:gdLst/>
                <a:ahLst/>
                <a:cxnLst/>
                <a:rect l="l" t="t" r="r" b="b"/>
                <a:pathLst>
                  <a:path w="438" h="931" extrusionOk="0">
                    <a:moveTo>
                      <a:pt x="153" y="0"/>
                    </a:moveTo>
                    <a:lnTo>
                      <a:pt x="1" y="50"/>
                    </a:lnTo>
                    <a:lnTo>
                      <a:pt x="285" y="931"/>
                    </a:lnTo>
                    <a:lnTo>
                      <a:pt x="438" y="884"/>
                    </a:lnTo>
                    <a:lnTo>
                      <a:pt x="153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4897850" y="1291675"/>
                <a:ext cx="11525" cy="25025"/>
              </a:xfrm>
              <a:custGeom>
                <a:avLst/>
                <a:gdLst/>
                <a:ahLst/>
                <a:cxnLst/>
                <a:rect l="l" t="t" r="r" b="b"/>
                <a:pathLst>
                  <a:path w="461" h="1001" extrusionOk="0">
                    <a:moveTo>
                      <a:pt x="151" y="0"/>
                    </a:moveTo>
                    <a:lnTo>
                      <a:pt x="0" y="50"/>
                    </a:lnTo>
                    <a:lnTo>
                      <a:pt x="308" y="1001"/>
                    </a:lnTo>
                    <a:lnTo>
                      <a:pt x="461" y="955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4729675" y="1341500"/>
                <a:ext cx="11775" cy="25825"/>
              </a:xfrm>
              <a:custGeom>
                <a:avLst/>
                <a:gdLst/>
                <a:ahLst/>
                <a:cxnLst/>
                <a:rect l="l" t="t" r="r" b="b"/>
                <a:pathLst>
                  <a:path w="471" h="1033" extrusionOk="0">
                    <a:moveTo>
                      <a:pt x="151" y="0"/>
                    </a:moveTo>
                    <a:lnTo>
                      <a:pt x="0" y="49"/>
                    </a:lnTo>
                    <a:lnTo>
                      <a:pt x="318" y="1032"/>
                    </a:lnTo>
                    <a:lnTo>
                      <a:pt x="470" y="987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4780675" y="1325000"/>
                <a:ext cx="12125" cy="26850"/>
              </a:xfrm>
              <a:custGeom>
                <a:avLst/>
                <a:gdLst/>
                <a:ahLst/>
                <a:cxnLst/>
                <a:rect l="l" t="t" r="r" b="b"/>
                <a:pathLst>
                  <a:path w="485" h="1074" extrusionOk="0">
                    <a:moveTo>
                      <a:pt x="152" y="1"/>
                    </a:moveTo>
                    <a:lnTo>
                      <a:pt x="1" y="49"/>
                    </a:lnTo>
                    <a:lnTo>
                      <a:pt x="332" y="1074"/>
                    </a:lnTo>
                    <a:lnTo>
                      <a:pt x="484" y="1027"/>
                    </a:lnTo>
                    <a:lnTo>
                      <a:pt x="152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4853675" y="1296850"/>
                <a:ext cx="13950" cy="32475"/>
              </a:xfrm>
              <a:custGeom>
                <a:avLst/>
                <a:gdLst/>
                <a:ahLst/>
                <a:cxnLst/>
                <a:rect l="l" t="t" r="r" b="b"/>
                <a:pathLst>
                  <a:path w="558" h="1299" extrusionOk="0">
                    <a:moveTo>
                      <a:pt x="152" y="1"/>
                    </a:moveTo>
                    <a:lnTo>
                      <a:pt x="1" y="51"/>
                    </a:lnTo>
                    <a:lnTo>
                      <a:pt x="405" y="1298"/>
                    </a:lnTo>
                    <a:lnTo>
                      <a:pt x="558" y="1251"/>
                    </a:lnTo>
                    <a:lnTo>
                      <a:pt x="152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4691125" y="1353925"/>
                <a:ext cx="11525" cy="25075"/>
              </a:xfrm>
              <a:custGeom>
                <a:avLst/>
                <a:gdLst/>
                <a:ahLst/>
                <a:cxnLst/>
                <a:rect l="l" t="t" r="r" b="b"/>
                <a:pathLst>
                  <a:path w="461" h="1003" extrusionOk="0">
                    <a:moveTo>
                      <a:pt x="151" y="0"/>
                    </a:moveTo>
                    <a:lnTo>
                      <a:pt x="1" y="50"/>
                    </a:lnTo>
                    <a:lnTo>
                      <a:pt x="308" y="1003"/>
                    </a:lnTo>
                    <a:lnTo>
                      <a:pt x="461" y="958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8" name="Google Shape;98;p2"/>
            <p:cNvGrpSpPr/>
            <p:nvPr/>
          </p:nvGrpSpPr>
          <p:grpSpPr>
            <a:xfrm>
              <a:off x="1761525" y="1553950"/>
              <a:ext cx="465775" cy="516625"/>
              <a:chOff x="2023150" y="833325"/>
              <a:chExt cx="465775" cy="516625"/>
            </a:xfrm>
          </p:grpSpPr>
          <p:sp>
            <p:nvSpPr>
              <p:cNvPr id="99" name="Google Shape;99;p2"/>
              <p:cNvSpPr/>
              <p:nvPr/>
            </p:nvSpPr>
            <p:spPr>
              <a:xfrm>
                <a:off x="2077225" y="929925"/>
                <a:ext cx="344450" cy="356850"/>
              </a:xfrm>
              <a:custGeom>
                <a:avLst/>
                <a:gdLst/>
                <a:ahLst/>
                <a:cxnLst/>
                <a:rect l="l" t="t" r="r" b="b"/>
                <a:pathLst>
                  <a:path w="13778" h="14274" extrusionOk="0">
                    <a:moveTo>
                      <a:pt x="8869" y="0"/>
                    </a:moveTo>
                    <a:lnTo>
                      <a:pt x="8653" y="255"/>
                    </a:lnTo>
                    <a:lnTo>
                      <a:pt x="0" y="10480"/>
                    </a:lnTo>
                    <a:lnTo>
                      <a:pt x="4613" y="14274"/>
                    </a:lnTo>
                    <a:lnTo>
                      <a:pt x="13778" y="3941"/>
                    </a:lnTo>
                    <a:lnTo>
                      <a:pt x="886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2292200" y="833325"/>
                <a:ext cx="196725" cy="215175"/>
              </a:xfrm>
              <a:custGeom>
                <a:avLst/>
                <a:gdLst/>
                <a:ahLst/>
                <a:cxnLst/>
                <a:rect l="l" t="t" r="r" b="b"/>
                <a:pathLst>
                  <a:path w="7869" h="8607" extrusionOk="0">
                    <a:moveTo>
                      <a:pt x="7869" y="0"/>
                    </a:moveTo>
                    <a:lnTo>
                      <a:pt x="270" y="3864"/>
                    </a:lnTo>
                    <a:lnTo>
                      <a:pt x="0" y="6737"/>
                    </a:lnTo>
                    <a:lnTo>
                      <a:pt x="2494" y="6746"/>
                    </a:lnTo>
                    <a:lnTo>
                      <a:pt x="2367" y="8606"/>
                    </a:lnTo>
                    <a:lnTo>
                      <a:pt x="5179" y="7805"/>
                    </a:lnTo>
                    <a:lnTo>
                      <a:pt x="786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>
                <a:off x="2386625" y="833325"/>
                <a:ext cx="102300" cy="107575"/>
              </a:xfrm>
              <a:custGeom>
                <a:avLst/>
                <a:gdLst/>
                <a:ahLst/>
                <a:cxnLst/>
                <a:rect l="l" t="t" r="r" b="b"/>
                <a:pathLst>
                  <a:path w="4092" h="4303" extrusionOk="0">
                    <a:moveTo>
                      <a:pt x="4092" y="0"/>
                    </a:moveTo>
                    <a:lnTo>
                      <a:pt x="0" y="2080"/>
                    </a:lnTo>
                    <a:lnTo>
                      <a:pt x="2609" y="4303"/>
                    </a:lnTo>
                    <a:lnTo>
                      <a:pt x="4092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2023150" y="1191825"/>
                <a:ext cx="169550" cy="158125"/>
              </a:xfrm>
              <a:custGeom>
                <a:avLst/>
                <a:gdLst/>
                <a:ahLst/>
                <a:cxnLst/>
                <a:rect l="l" t="t" r="r" b="b"/>
                <a:pathLst>
                  <a:path w="6782" h="6325" extrusionOk="0">
                    <a:moveTo>
                      <a:pt x="2168" y="0"/>
                    </a:moveTo>
                    <a:lnTo>
                      <a:pt x="1" y="2560"/>
                    </a:lnTo>
                    <a:lnTo>
                      <a:pt x="4535" y="6325"/>
                    </a:lnTo>
                    <a:lnTo>
                      <a:pt x="6782" y="3791"/>
                    </a:lnTo>
                    <a:lnTo>
                      <a:pt x="2168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2056475" y="1174100"/>
                <a:ext cx="160250" cy="133500"/>
              </a:xfrm>
              <a:custGeom>
                <a:avLst/>
                <a:gdLst/>
                <a:ahLst/>
                <a:cxnLst/>
                <a:rect l="l" t="t" r="r" b="b"/>
                <a:pathLst>
                  <a:path w="6410" h="5340" extrusionOk="0">
                    <a:moveTo>
                      <a:pt x="777" y="1"/>
                    </a:moveTo>
                    <a:cubicBezTo>
                      <a:pt x="577" y="1"/>
                      <a:pt x="378" y="88"/>
                      <a:pt x="242" y="255"/>
                    </a:cubicBezTo>
                    <a:cubicBezTo>
                      <a:pt x="0" y="552"/>
                      <a:pt x="44" y="987"/>
                      <a:pt x="340" y="1229"/>
                    </a:cubicBezTo>
                    <a:lnTo>
                      <a:pt x="5196" y="5183"/>
                    </a:lnTo>
                    <a:cubicBezTo>
                      <a:pt x="5325" y="5288"/>
                      <a:pt x="5480" y="5339"/>
                      <a:pt x="5633" y="5339"/>
                    </a:cubicBezTo>
                    <a:cubicBezTo>
                      <a:pt x="5834" y="5339"/>
                      <a:pt x="6033" y="5252"/>
                      <a:pt x="6169" y="5085"/>
                    </a:cubicBezTo>
                    <a:cubicBezTo>
                      <a:pt x="6410" y="4788"/>
                      <a:pt x="6365" y="4353"/>
                      <a:pt x="6070" y="4111"/>
                    </a:cubicBezTo>
                    <a:lnTo>
                      <a:pt x="1214" y="157"/>
                    </a:lnTo>
                    <a:cubicBezTo>
                      <a:pt x="1086" y="52"/>
                      <a:pt x="931" y="1"/>
                      <a:pt x="77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2111700" y="997675"/>
                <a:ext cx="185000" cy="208175"/>
              </a:xfrm>
              <a:custGeom>
                <a:avLst/>
                <a:gdLst/>
                <a:ahLst/>
                <a:cxnLst/>
                <a:rect l="l" t="t" r="r" b="b"/>
                <a:pathLst>
                  <a:path w="7400" h="8327" extrusionOk="0">
                    <a:moveTo>
                      <a:pt x="7040" y="1"/>
                    </a:moveTo>
                    <a:lnTo>
                      <a:pt x="0" y="8010"/>
                    </a:lnTo>
                    <a:lnTo>
                      <a:pt x="360" y="8326"/>
                    </a:lnTo>
                    <a:lnTo>
                      <a:pt x="7400" y="318"/>
                    </a:lnTo>
                    <a:lnTo>
                      <a:pt x="704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05;p2"/>
              <p:cNvSpPr/>
              <p:nvPr/>
            </p:nvSpPr>
            <p:spPr>
              <a:xfrm>
                <a:off x="2171675" y="1044550"/>
                <a:ext cx="184250" cy="210225"/>
              </a:xfrm>
              <a:custGeom>
                <a:avLst/>
                <a:gdLst/>
                <a:ahLst/>
                <a:cxnLst/>
                <a:rect l="l" t="t" r="r" b="b"/>
                <a:pathLst>
                  <a:path w="7370" h="8409" extrusionOk="0">
                    <a:moveTo>
                      <a:pt x="7007" y="0"/>
                    </a:moveTo>
                    <a:lnTo>
                      <a:pt x="1" y="8094"/>
                    </a:lnTo>
                    <a:lnTo>
                      <a:pt x="363" y="8408"/>
                    </a:lnTo>
                    <a:lnTo>
                      <a:pt x="7370" y="314"/>
                    </a:lnTo>
                    <a:lnTo>
                      <a:pt x="7007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6" name="Google Shape;106;p2"/>
            <p:cNvGrpSpPr/>
            <p:nvPr/>
          </p:nvGrpSpPr>
          <p:grpSpPr>
            <a:xfrm>
              <a:off x="772988" y="2571750"/>
              <a:ext cx="731475" cy="850500"/>
              <a:chOff x="1371925" y="1418125"/>
              <a:chExt cx="731475" cy="850500"/>
            </a:xfrm>
          </p:grpSpPr>
          <p:grpSp>
            <p:nvGrpSpPr>
              <p:cNvPr id="107" name="Google Shape;107;p2"/>
              <p:cNvGrpSpPr/>
              <p:nvPr/>
            </p:nvGrpSpPr>
            <p:grpSpPr>
              <a:xfrm>
                <a:off x="1371925" y="1418125"/>
                <a:ext cx="731475" cy="850500"/>
                <a:chOff x="1371925" y="1418125"/>
                <a:chExt cx="731475" cy="850500"/>
              </a:xfrm>
            </p:grpSpPr>
            <p:sp>
              <p:nvSpPr>
                <p:cNvPr id="108" name="Google Shape;108;p2"/>
                <p:cNvSpPr/>
                <p:nvPr/>
              </p:nvSpPr>
              <p:spPr>
                <a:xfrm>
                  <a:off x="1371925" y="1418125"/>
                  <a:ext cx="731475" cy="724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259" h="28980" extrusionOk="0">
                      <a:moveTo>
                        <a:pt x="13763" y="1"/>
                      </a:moveTo>
                      <a:cubicBezTo>
                        <a:pt x="13734" y="1"/>
                        <a:pt x="13705" y="2"/>
                        <a:pt x="13674" y="6"/>
                      </a:cubicBezTo>
                      <a:cubicBezTo>
                        <a:pt x="9538" y="450"/>
                        <a:pt x="5808" y="2565"/>
                        <a:pt x="3338" y="5921"/>
                      </a:cubicBezTo>
                      <a:cubicBezTo>
                        <a:pt x="857" y="9293"/>
                        <a:pt x="0" y="13699"/>
                        <a:pt x="941" y="17770"/>
                      </a:cubicBezTo>
                      <a:cubicBezTo>
                        <a:pt x="1841" y="21669"/>
                        <a:pt x="4420" y="25099"/>
                        <a:pt x="7891" y="27080"/>
                      </a:cubicBezTo>
                      <a:cubicBezTo>
                        <a:pt x="10088" y="28333"/>
                        <a:pt x="12602" y="28979"/>
                        <a:pt x="15118" y="28979"/>
                      </a:cubicBezTo>
                      <a:cubicBezTo>
                        <a:pt x="16755" y="28979"/>
                        <a:pt x="18393" y="28706"/>
                        <a:pt x="19943" y="28148"/>
                      </a:cubicBezTo>
                      <a:cubicBezTo>
                        <a:pt x="24407" y="26544"/>
                        <a:pt x="27845" y="22824"/>
                        <a:pt x="29109" y="18255"/>
                      </a:cubicBezTo>
                      <a:cubicBezTo>
                        <a:pt x="29259" y="17717"/>
                        <a:pt x="28814" y="17364"/>
                        <a:pt x="28383" y="17364"/>
                      </a:cubicBezTo>
                      <a:cubicBezTo>
                        <a:pt x="28099" y="17364"/>
                        <a:pt x="27821" y="17517"/>
                        <a:pt x="27722" y="17872"/>
                      </a:cubicBezTo>
                      <a:cubicBezTo>
                        <a:pt x="26712" y="21531"/>
                        <a:pt x="24174" y="24593"/>
                        <a:pt x="20760" y="26256"/>
                      </a:cubicBezTo>
                      <a:cubicBezTo>
                        <a:pt x="18998" y="27116"/>
                        <a:pt x="17039" y="27547"/>
                        <a:pt x="15081" y="27547"/>
                      </a:cubicBezTo>
                      <a:cubicBezTo>
                        <a:pt x="13276" y="27547"/>
                        <a:pt x="11470" y="27181"/>
                        <a:pt x="9819" y="26447"/>
                      </a:cubicBezTo>
                      <a:cubicBezTo>
                        <a:pt x="6536" y="24989"/>
                        <a:pt x="3905" y="22188"/>
                        <a:pt x="2728" y="18783"/>
                      </a:cubicBezTo>
                      <a:cubicBezTo>
                        <a:pt x="1502" y="15232"/>
                        <a:pt x="1844" y="11252"/>
                        <a:pt x="3710" y="7985"/>
                      </a:cubicBezTo>
                      <a:cubicBezTo>
                        <a:pt x="5776" y="4367"/>
                        <a:pt x="9527" y="1890"/>
                        <a:pt x="13674" y="1444"/>
                      </a:cubicBezTo>
                      <a:cubicBezTo>
                        <a:pt x="14554" y="1349"/>
                        <a:pt x="14592" y="1"/>
                        <a:pt x="13763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9" name="Google Shape;109;p2"/>
                <p:cNvSpPr/>
                <p:nvPr/>
              </p:nvSpPr>
              <p:spPr>
                <a:xfrm>
                  <a:off x="1877775" y="2078375"/>
                  <a:ext cx="82800" cy="138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12" h="5546" extrusionOk="0">
                      <a:moveTo>
                        <a:pt x="787" y="0"/>
                      </a:moveTo>
                      <a:cubicBezTo>
                        <a:pt x="467" y="0"/>
                        <a:pt x="174" y="194"/>
                        <a:pt x="80" y="522"/>
                      </a:cubicBezTo>
                      <a:cubicBezTo>
                        <a:pt x="1" y="798"/>
                        <a:pt x="124" y="1027"/>
                        <a:pt x="222" y="1274"/>
                      </a:cubicBezTo>
                      <a:cubicBezTo>
                        <a:pt x="355" y="1602"/>
                        <a:pt x="491" y="1929"/>
                        <a:pt x="625" y="2256"/>
                      </a:cubicBezTo>
                      <a:cubicBezTo>
                        <a:pt x="932" y="3000"/>
                        <a:pt x="1240" y="3744"/>
                        <a:pt x="1551" y="4486"/>
                      </a:cubicBezTo>
                      <a:cubicBezTo>
                        <a:pt x="1624" y="4661"/>
                        <a:pt x="1695" y="4836"/>
                        <a:pt x="1769" y="5011"/>
                      </a:cubicBezTo>
                      <a:cubicBezTo>
                        <a:pt x="1889" y="5299"/>
                        <a:pt x="2144" y="5546"/>
                        <a:pt x="2458" y="5546"/>
                      </a:cubicBezTo>
                      <a:cubicBezTo>
                        <a:pt x="2521" y="5546"/>
                        <a:pt x="2587" y="5536"/>
                        <a:pt x="2654" y="5514"/>
                      </a:cubicBezTo>
                      <a:cubicBezTo>
                        <a:pt x="2986" y="5407"/>
                        <a:pt x="3311" y="5001"/>
                        <a:pt x="3157" y="4629"/>
                      </a:cubicBezTo>
                      <a:cubicBezTo>
                        <a:pt x="2661" y="3442"/>
                        <a:pt x="2164" y="2255"/>
                        <a:pt x="1681" y="1065"/>
                      </a:cubicBezTo>
                      <a:cubicBezTo>
                        <a:pt x="1614" y="901"/>
                        <a:pt x="1491" y="701"/>
                        <a:pt x="1467" y="523"/>
                      </a:cubicBezTo>
                      <a:lnTo>
                        <a:pt x="1467" y="537"/>
                      </a:lnTo>
                      <a:lnTo>
                        <a:pt x="1467" y="537"/>
                      </a:lnTo>
                      <a:cubicBezTo>
                        <a:pt x="1403" y="293"/>
                        <a:pt x="1216" y="78"/>
                        <a:pt x="965" y="20"/>
                      </a:cubicBezTo>
                      <a:cubicBezTo>
                        <a:pt x="905" y="7"/>
                        <a:pt x="846" y="0"/>
                        <a:pt x="787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0" name="Google Shape;110;p2"/>
                <p:cNvSpPr/>
                <p:nvPr/>
              </p:nvSpPr>
              <p:spPr>
                <a:xfrm>
                  <a:off x="1790800" y="2135450"/>
                  <a:ext cx="297150" cy="133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86" h="5327" extrusionOk="0">
                      <a:moveTo>
                        <a:pt x="10996" y="1"/>
                      </a:moveTo>
                      <a:cubicBezTo>
                        <a:pt x="10916" y="1"/>
                        <a:pt x="10830" y="17"/>
                        <a:pt x="10738" y="52"/>
                      </a:cubicBezTo>
                      <a:cubicBezTo>
                        <a:pt x="7827" y="1171"/>
                        <a:pt x="4917" y="2292"/>
                        <a:pt x="2006" y="3412"/>
                      </a:cubicBezTo>
                      <a:cubicBezTo>
                        <a:pt x="1593" y="3571"/>
                        <a:pt x="1179" y="3731"/>
                        <a:pt x="765" y="3889"/>
                      </a:cubicBezTo>
                      <a:cubicBezTo>
                        <a:pt x="1" y="4183"/>
                        <a:pt x="217" y="5326"/>
                        <a:pt x="890" y="5326"/>
                      </a:cubicBezTo>
                      <a:cubicBezTo>
                        <a:pt x="970" y="5326"/>
                        <a:pt x="1056" y="5310"/>
                        <a:pt x="1148" y="5275"/>
                      </a:cubicBezTo>
                      <a:cubicBezTo>
                        <a:pt x="4059" y="4156"/>
                        <a:pt x="6969" y="3034"/>
                        <a:pt x="9880" y="1915"/>
                      </a:cubicBezTo>
                      <a:cubicBezTo>
                        <a:pt x="10293" y="1756"/>
                        <a:pt x="10706" y="1596"/>
                        <a:pt x="11120" y="1439"/>
                      </a:cubicBezTo>
                      <a:cubicBezTo>
                        <a:pt x="11885" y="1144"/>
                        <a:pt x="11669" y="1"/>
                        <a:pt x="1099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11" name="Google Shape;111;p2"/>
              <p:cNvSpPr/>
              <p:nvPr/>
            </p:nvSpPr>
            <p:spPr>
              <a:xfrm>
                <a:off x="1456175" y="1485950"/>
                <a:ext cx="587075" cy="587075"/>
              </a:xfrm>
              <a:custGeom>
                <a:avLst/>
                <a:gdLst/>
                <a:ahLst/>
                <a:cxnLst/>
                <a:rect l="l" t="t" r="r" b="b"/>
                <a:pathLst>
                  <a:path w="23483" h="23483" extrusionOk="0">
                    <a:moveTo>
                      <a:pt x="11742" y="0"/>
                    </a:moveTo>
                    <a:cubicBezTo>
                      <a:pt x="8628" y="0"/>
                      <a:pt x="5641" y="1238"/>
                      <a:pt x="3439" y="3440"/>
                    </a:cubicBezTo>
                    <a:cubicBezTo>
                      <a:pt x="1239" y="5642"/>
                      <a:pt x="1" y="8628"/>
                      <a:pt x="1" y="11742"/>
                    </a:cubicBezTo>
                    <a:cubicBezTo>
                      <a:pt x="1" y="14855"/>
                      <a:pt x="1239" y="17842"/>
                      <a:pt x="3439" y="20044"/>
                    </a:cubicBezTo>
                    <a:cubicBezTo>
                      <a:pt x="5641" y="22246"/>
                      <a:pt x="8628" y="23482"/>
                      <a:pt x="11742" y="23482"/>
                    </a:cubicBezTo>
                    <a:cubicBezTo>
                      <a:pt x="14856" y="23482"/>
                      <a:pt x="17842" y="22246"/>
                      <a:pt x="20044" y="20044"/>
                    </a:cubicBezTo>
                    <a:cubicBezTo>
                      <a:pt x="22245" y="17842"/>
                      <a:pt x="23483" y="14855"/>
                      <a:pt x="23483" y="11742"/>
                    </a:cubicBezTo>
                    <a:cubicBezTo>
                      <a:pt x="23483" y="8628"/>
                      <a:pt x="22245" y="5642"/>
                      <a:pt x="20044" y="3440"/>
                    </a:cubicBezTo>
                    <a:cubicBezTo>
                      <a:pt x="17842" y="1238"/>
                      <a:pt x="14856" y="0"/>
                      <a:pt x="1174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112;p2"/>
              <p:cNvSpPr/>
              <p:nvPr/>
            </p:nvSpPr>
            <p:spPr>
              <a:xfrm>
                <a:off x="1619575" y="1532275"/>
                <a:ext cx="302075" cy="177025"/>
              </a:xfrm>
              <a:custGeom>
                <a:avLst/>
                <a:gdLst/>
                <a:ahLst/>
                <a:cxnLst/>
                <a:rect l="l" t="t" r="r" b="b"/>
                <a:pathLst>
                  <a:path w="12083" h="7081" extrusionOk="0">
                    <a:moveTo>
                      <a:pt x="8509" y="0"/>
                    </a:moveTo>
                    <a:cubicBezTo>
                      <a:pt x="6824" y="0"/>
                      <a:pt x="5892" y="1824"/>
                      <a:pt x="4687" y="1824"/>
                    </a:cubicBezTo>
                    <a:cubicBezTo>
                      <a:pt x="4547" y="1824"/>
                      <a:pt x="4403" y="1800"/>
                      <a:pt x="4255" y="1745"/>
                    </a:cubicBezTo>
                    <a:cubicBezTo>
                      <a:pt x="3845" y="1594"/>
                      <a:pt x="3417" y="1517"/>
                      <a:pt x="3009" y="1517"/>
                    </a:cubicBezTo>
                    <a:cubicBezTo>
                      <a:pt x="1883" y="1517"/>
                      <a:pt x="899" y="2095"/>
                      <a:pt x="810" y="3273"/>
                    </a:cubicBezTo>
                    <a:cubicBezTo>
                      <a:pt x="810" y="3273"/>
                      <a:pt x="1" y="5757"/>
                      <a:pt x="2797" y="6123"/>
                    </a:cubicBezTo>
                    <a:cubicBezTo>
                      <a:pt x="2911" y="6138"/>
                      <a:pt x="3022" y="6145"/>
                      <a:pt x="3131" y="6145"/>
                    </a:cubicBezTo>
                    <a:cubicBezTo>
                      <a:pt x="4249" y="6145"/>
                      <a:pt x="5128" y="5432"/>
                      <a:pt x="5983" y="5432"/>
                    </a:cubicBezTo>
                    <a:cubicBezTo>
                      <a:pt x="6404" y="5432"/>
                      <a:pt x="6820" y="5605"/>
                      <a:pt x="7256" y="6123"/>
                    </a:cubicBezTo>
                    <a:cubicBezTo>
                      <a:pt x="7831" y="6805"/>
                      <a:pt x="8500" y="7081"/>
                      <a:pt x="9144" y="7081"/>
                    </a:cubicBezTo>
                    <a:cubicBezTo>
                      <a:pt x="10684" y="7081"/>
                      <a:pt x="12082" y="5508"/>
                      <a:pt x="11715" y="4137"/>
                    </a:cubicBezTo>
                    <a:cubicBezTo>
                      <a:pt x="11196" y="2191"/>
                      <a:pt x="11147" y="448"/>
                      <a:pt x="8958" y="42"/>
                    </a:cubicBezTo>
                    <a:cubicBezTo>
                      <a:pt x="8802" y="13"/>
                      <a:pt x="8653" y="0"/>
                      <a:pt x="850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113;p2"/>
              <p:cNvSpPr/>
              <p:nvPr/>
            </p:nvSpPr>
            <p:spPr>
              <a:xfrm>
                <a:off x="1951275" y="1594800"/>
                <a:ext cx="92050" cy="194100"/>
              </a:xfrm>
              <a:custGeom>
                <a:avLst/>
                <a:gdLst/>
                <a:ahLst/>
                <a:cxnLst/>
                <a:rect l="l" t="t" r="r" b="b"/>
                <a:pathLst>
                  <a:path w="3682" h="7764" extrusionOk="0">
                    <a:moveTo>
                      <a:pt x="1064" y="1"/>
                    </a:moveTo>
                    <a:cubicBezTo>
                      <a:pt x="444" y="484"/>
                      <a:pt x="1" y="1206"/>
                      <a:pt x="395" y="2244"/>
                    </a:cubicBezTo>
                    <a:cubicBezTo>
                      <a:pt x="1287" y="4597"/>
                      <a:pt x="2665" y="3704"/>
                      <a:pt x="2341" y="5974"/>
                    </a:cubicBezTo>
                    <a:cubicBezTo>
                      <a:pt x="2196" y="6990"/>
                      <a:pt x="2831" y="7615"/>
                      <a:pt x="3671" y="7764"/>
                    </a:cubicBezTo>
                    <a:cubicBezTo>
                      <a:pt x="3675" y="7637"/>
                      <a:pt x="3681" y="7513"/>
                      <a:pt x="3681" y="7387"/>
                    </a:cubicBezTo>
                    <a:cubicBezTo>
                      <a:pt x="3681" y="4587"/>
                      <a:pt x="2700" y="2019"/>
                      <a:pt x="106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4;p2"/>
              <p:cNvSpPr/>
              <p:nvPr/>
            </p:nvSpPr>
            <p:spPr>
              <a:xfrm>
                <a:off x="1462850" y="1769725"/>
                <a:ext cx="371675" cy="297925"/>
              </a:xfrm>
              <a:custGeom>
                <a:avLst/>
                <a:gdLst/>
                <a:ahLst/>
                <a:cxnLst/>
                <a:rect l="l" t="t" r="r" b="b"/>
                <a:pathLst>
                  <a:path w="14867" h="11917" extrusionOk="0">
                    <a:moveTo>
                      <a:pt x="10623" y="1"/>
                    </a:moveTo>
                    <a:cubicBezTo>
                      <a:pt x="10405" y="1"/>
                      <a:pt x="10183" y="11"/>
                      <a:pt x="9957" y="31"/>
                    </a:cubicBezTo>
                    <a:cubicBezTo>
                      <a:pt x="7812" y="219"/>
                      <a:pt x="7729" y="1094"/>
                      <a:pt x="5857" y="1094"/>
                    </a:cubicBezTo>
                    <a:cubicBezTo>
                      <a:pt x="5320" y="1094"/>
                      <a:pt x="4636" y="1022"/>
                      <a:pt x="3714" y="841"/>
                    </a:cubicBezTo>
                    <a:cubicBezTo>
                      <a:pt x="3415" y="783"/>
                      <a:pt x="3136" y="755"/>
                      <a:pt x="2878" y="755"/>
                    </a:cubicBezTo>
                    <a:cubicBezTo>
                      <a:pt x="1279" y="755"/>
                      <a:pt x="441" y="1798"/>
                      <a:pt x="0" y="2876"/>
                    </a:cubicBezTo>
                    <a:cubicBezTo>
                      <a:pt x="987" y="7452"/>
                      <a:pt x="4638" y="11033"/>
                      <a:pt x="9250" y="11917"/>
                    </a:cubicBezTo>
                    <a:cubicBezTo>
                      <a:pt x="10369" y="10994"/>
                      <a:pt x="11254" y="9600"/>
                      <a:pt x="11477" y="8625"/>
                    </a:cubicBezTo>
                    <a:cubicBezTo>
                      <a:pt x="11940" y="6598"/>
                      <a:pt x="12068" y="7491"/>
                      <a:pt x="13526" y="4247"/>
                    </a:cubicBezTo>
                    <a:cubicBezTo>
                      <a:pt x="14867" y="1269"/>
                      <a:pt x="13062" y="1"/>
                      <a:pt x="1062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2"/>
              <p:cNvSpPr/>
              <p:nvPr/>
            </p:nvSpPr>
            <p:spPr>
              <a:xfrm>
                <a:off x="1791850" y="1817350"/>
                <a:ext cx="242825" cy="252600"/>
              </a:xfrm>
              <a:custGeom>
                <a:avLst/>
                <a:gdLst/>
                <a:ahLst/>
                <a:cxnLst/>
                <a:rect l="l" t="t" r="r" b="b"/>
                <a:pathLst>
                  <a:path w="9713" h="10104" extrusionOk="0">
                    <a:moveTo>
                      <a:pt x="7392" y="1"/>
                    </a:moveTo>
                    <a:cubicBezTo>
                      <a:pt x="5970" y="1"/>
                      <a:pt x="4500" y="984"/>
                      <a:pt x="4283" y="2530"/>
                    </a:cubicBezTo>
                    <a:cubicBezTo>
                      <a:pt x="3896" y="5295"/>
                      <a:pt x="4324" y="5925"/>
                      <a:pt x="1492" y="7688"/>
                    </a:cubicBezTo>
                    <a:cubicBezTo>
                      <a:pt x="410" y="8362"/>
                      <a:pt x="35" y="9252"/>
                      <a:pt x="0" y="10103"/>
                    </a:cubicBezTo>
                    <a:cubicBezTo>
                      <a:pt x="4752" y="9421"/>
                      <a:pt x="8581" y="5897"/>
                      <a:pt x="9713" y="1307"/>
                    </a:cubicBezTo>
                    <a:cubicBezTo>
                      <a:pt x="9183" y="400"/>
                      <a:pt x="8297" y="1"/>
                      <a:pt x="739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6" name="Google Shape;116;p2"/>
            <p:cNvGrpSpPr/>
            <p:nvPr/>
          </p:nvGrpSpPr>
          <p:grpSpPr>
            <a:xfrm>
              <a:off x="1928375" y="2889925"/>
              <a:ext cx="298925" cy="214150"/>
              <a:chOff x="2286875" y="1602850"/>
              <a:chExt cx="298925" cy="214150"/>
            </a:xfrm>
          </p:grpSpPr>
          <p:sp>
            <p:nvSpPr>
              <p:cNvPr id="117" name="Google Shape;117;p2"/>
              <p:cNvSpPr/>
              <p:nvPr/>
            </p:nvSpPr>
            <p:spPr>
              <a:xfrm>
                <a:off x="2286875" y="1602850"/>
                <a:ext cx="258450" cy="214150"/>
              </a:xfrm>
              <a:custGeom>
                <a:avLst/>
                <a:gdLst/>
                <a:ahLst/>
                <a:cxnLst/>
                <a:rect l="l" t="t" r="r" b="b"/>
                <a:pathLst>
                  <a:path w="10338" h="8566" extrusionOk="0">
                    <a:moveTo>
                      <a:pt x="5042" y="1"/>
                    </a:moveTo>
                    <a:cubicBezTo>
                      <a:pt x="5022" y="1"/>
                      <a:pt x="5001" y="1"/>
                      <a:pt x="4980" y="3"/>
                    </a:cubicBezTo>
                    <a:cubicBezTo>
                      <a:pt x="3651" y="92"/>
                      <a:pt x="4203" y="1226"/>
                      <a:pt x="4115" y="1876"/>
                    </a:cubicBezTo>
                    <a:cubicBezTo>
                      <a:pt x="4096" y="2010"/>
                      <a:pt x="4028" y="2064"/>
                      <a:pt x="3920" y="2064"/>
                    </a:cubicBezTo>
                    <a:cubicBezTo>
                      <a:pt x="3506" y="2064"/>
                      <a:pt x="2518" y="1251"/>
                      <a:pt x="1659" y="1060"/>
                    </a:cubicBezTo>
                    <a:cubicBezTo>
                      <a:pt x="1517" y="1028"/>
                      <a:pt x="1383" y="1013"/>
                      <a:pt x="1258" y="1013"/>
                    </a:cubicBezTo>
                    <a:cubicBezTo>
                      <a:pt x="430" y="1013"/>
                      <a:pt x="1" y="1672"/>
                      <a:pt x="405" y="2564"/>
                    </a:cubicBezTo>
                    <a:cubicBezTo>
                      <a:pt x="880" y="3609"/>
                      <a:pt x="3139" y="3667"/>
                      <a:pt x="2764" y="4254"/>
                    </a:cubicBezTo>
                    <a:cubicBezTo>
                      <a:pt x="2390" y="4841"/>
                      <a:pt x="706" y="4579"/>
                      <a:pt x="1174" y="5859"/>
                    </a:cubicBezTo>
                    <a:cubicBezTo>
                      <a:pt x="1344" y="6320"/>
                      <a:pt x="1840" y="6454"/>
                      <a:pt x="2422" y="6454"/>
                    </a:cubicBezTo>
                    <a:cubicBezTo>
                      <a:pt x="3222" y="6454"/>
                      <a:pt x="4183" y="6201"/>
                      <a:pt x="4675" y="6201"/>
                    </a:cubicBezTo>
                    <a:cubicBezTo>
                      <a:pt x="4837" y="6201"/>
                      <a:pt x="4949" y="6229"/>
                      <a:pt x="4985" y="6303"/>
                    </a:cubicBezTo>
                    <a:cubicBezTo>
                      <a:pt x="5215" y="6761"/>
                      <a:pt x="3939" y="7580"/>
                      <a:pt x="4084" y="8025"/>
                    </a:cubicBezTo>
                    <a:cubicBezTo>
                      <a:pt x="4177" y="8313"/>
                      <a:pt x="4370" y="8565"/>
                      <a:pt x="5007" y="8565"/>
                    </a:cubicBezTo>
                    <a:cubicBezTo>
                      <a:pt x="5351" y="8565"/>
                      <a:pt x="5824" y="8492"/>
                      <a:pt x="6480" y="8311"/>
                    </a:cubicBezTo>
                    <a:cubicBezTo>
                      <a:pt x="8355" y="7795"/>
                      <a:pt x="9800" y="6592"/>
                      <a:pt x="9800" y="6592"/>
                    </a:cubicBezTo>
                    <a:cubicBezTo>
                      <a:pt x="10338" y="5857"/>
                      <a:pt x="9849" y="1728"/>
                      <a:pt x="8550" y="1728"/>
                    </a:cubicBezTo>
                    <a:cubicBezTo>
                      <a:pt x="8502" y="1728"/>
                      <a:pt x="8452" y="1734"/>
                      <a:pt x="8401" y="1746"/>
                    </a:cubicBezTo>
                    <a:cubicBezTo>
                      <a:pt x="6992" y="2076"/>
                      <a:pt x="8432" y="3459"/>
                      <a:pt x="7356" y="3606"/>
                    </a:cubicBezTo>
                    <a:cubicBezTo>
                      <a:pt x="7335" y="3609"/>
                      <a:pt x="7316" y="3610"/>
                      <a:pt x="7297" y="3610"/>
                    </a:cubicBezTo>
                    <a:cubicBezTo>
                      <a:pt x="6301" y="3610"/>
                      <a:pt x="6502" y="1"/>
                      <a:pt x="504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2"/>
              <p:cNvSpPr/>
              <p:nvPr/>
            </p:nvSpPr>
            <p:spPr>
              <a:xfrm>
                <a:off x="2399325" y="1697650"/>
                <a:ext cx="186475" cy="99050"/>
              </a:xfrm>
              <a:custGeom>
                <a:avLst/>
                <a:gdLst/>
                <a:ahLst/>
                <a:cxnLst/>
                <a:rect l="l" t="t" r="r" b="b"/>
                <a:pathLst>
                  <a:path w="7459" h="3962" extrusionOk="0">
                    <a:moveTo>
                      <a:pt x="272" y="1"/>
                    </a:moveTo>
                    <a:cubicBezTo>
                      <a:pt x="109" y="1"/>
                      <a:pt x="1" y="242"/>
                      <a:pt x="176" y="333"/>
                    </a:cubicBezTo>
                    <a:cubicBezTo>
                      <a:pt x="2484" y="1535"/>
                      <a:pt x="4793" y="2736"/>
                      <a:pt x="7101" y="3939"/>
                    </a:cubicBezTo>
                    <a:cubicBezTo>
                      <a:pt x="7131" y="3954"/>
                      <a:pt x="7160" y="3961"/>
                      <a:pt x="7187" y="3961"/>
                    </a:cubicBezTo>
                    <a:cubicBezTo>
                      <a:pt x="7351" y="3961"/>
                      <a:pt x="7459" y="3720"/>
                      <a:pt x="7283" y="3629"/>
                    </a:cubicBezTo>
                    <a:cubicBezTo>
                      <a:pt x="4975" y="2427"/>
                      <a:pt x="2666" y="1226"/>
                      <a:pt x="357" y="23"/>
                    </a:cubicBezTo>
                    <a:cubicBezTo>
                      <a:pt x="328" y="8"/>
                      <a:pt x="299" y="1"/>
                      <a:pt x="27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9" name="Google Shape;119;p2"/>
            <p:cNvGrpSpPr/>
            <p:nvPr/>
          </p:nvGrpSpPr>
          <p:grpSpPr>
            <a:xfrm>
              <a:off x="6722503" y="3480082"/>
              <a:ext cx="589834" cy="581888"/>
              <a:chOff x="4131400" y="1385250"/>
              <a:chExt cx="606825" cy="598650"/>
            </a:xfrm>
          </p:grpSpPr>
          <p:sp>
            <p:nvSpPr>
              <p:cNvPr id="120" name="Google Shape;120;p2"/>
              <p:cNvSpPr/>
              <p:nvPr/>
            </p:nvSpPr>
            <p:spPr>
              <a:xfrm>
                <a:off x="4131400" y="1513400"/>
                <a:ext cx="606825" cy="470500"/>
              </a:xfrm>
              <a:custGeom>
                <a:avLst/>
                <a:gdLst/>
                <a:ahLst/>
                <a:cxnLst/>
                <a:rect l="l" t="t" r="r" b="b"/>
                <a:pathLst>
                  <a:path w="24273" h="18820" extrusionOk="0">
                    <a:moveTo>
                      <a:pt x="8341" y="0"/>
                    </a:moveTo>
                    <a:cubicBezTo>
                      <a:pt x="6254" y="0"/>
                      <a:pt x="4099" y="1119"/>
                      <a:pt x="2810" y="3467"/>
                    </a:cubicBezTo>
                    <a:cubicBezTo>
                      <a:pt x="0" y="8580"/>
                      <a:pt x="2881" y="14094"/>
                      <a:pt x="2881" y="14094"/>
                    </a:cubicBezTo>
                    <a:cubicBezTo>
                      <a:pt x="4721" y="17178"/>
                      <a:pt x="7635" y="18820"/>
                      <a:pt x="11423" y="18820"/>
                    </a:cubicBezTo>
                    <a:cubicBezTo>
                      <a:pt x="12234" y="18820"/>
                      <a:pt x="13084" y="18745"/>
                      <a:pt x="13973" y="18592"/>
                    </a:cubicBezTo>
                    <a:cubicBezTo>
                      <a:pt x="19015" y="17729"/>
                      <a:pt x="24272" y="9466"/>
                      <a:pt x="20816" y="5666"/>
                    </a:cubicBezTo>
                    <a:cubicBezTo>
                      <a:pt x="19472" y="4189"/>
                      <a:pt x="17987" y="3772"/>
                      <a:pt x="16740" y="3772"/>
                    </a:cubicBezTo>
                    <a:cubicBezTo>
                      <a:pt x="15121" y="3772"/>
                      <a:pt x="13901" y="4474"/>
                      <a:pt x="13901" y="4474"/>
                    </a:cubicBezTo>
                    <a:cubicBezTo>
                      <a:pt x="13161" y="1552"/>
                      <a:pt x="10798" y="0"/>
                      <a:pt x="834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2"/>
              <p:cNvSpPr/>
              <p:nvPr/>
            </p:nvSpPr>
            <p:spPr>
              <a:xfrm>
                <a:off x="4222825" y="1583650"/>
                <a:ext cx="175200" cy="181250"/>
              </a:xfrm>
              <a:custGeom>
                <a:avLst/>
                <a:gdLst/>
                <a:ahLst/>
                <a:cxnLst/>
                <a:rect l="l" t="t" r="r" b="b"/>
                <a:pathLst>
                  <a:path w="7008" h="7250" extrusionOk="0">
                    <a:moveTo>
                      <a:pt x="3692" y="0"/>
                    </a:moveTo>
                    <a:cubicBezTo>
                      <a:pt x="2194" y="0"/>
                      <a:pt x="798" y="1219"/>
                      <a:pt x="424" y="2963"/>
                    </a:cubicBezTo>
                    <a:cubicBezTo>
                      <a:pt x="1" y="4931"/>
                      <a:pt x="1038" y="6822"/>
                      <a:pt x="2739" y="7188"/>
                    </a:cubicBezTo>
                    <a:cubicBezTo>
                      <a:pt x="2932" y="7229"/>
                      <a:pt x="3125" y="7249"/>
                      <a:pt x="3317" y="7249"/>
                    </a:cubicBezTo>
                    <a:cubicBezTo>
                      <a:pt x="4815" y="7249"/>
                      <a:pt x="6211" y="6031"/>
                      <a:pt x="6585" y="4287"/>
                    </a:cubicBezTo>
                    <a:cubicBezTo>
                      <a:pt x="7007" y="2318"/>
                      <a:pt x="5971" y="426"/>
                      <a:pt x="4270" y="62"/>
                    </a:cubicBezTo>
                    <a:cubicBezTo>
                      <a:pt x="4077" y="20"/>
                      <a:pt x="3884" y="0"/>
                      <a:pt x="3692" y="0"/>
                    </a:cubicBezTo>
                    <a:close/>
                  </a:path>
                </a:pathLst>
              </a:custGeom>
              <a:solidFill>
                <a:srgbClr val="FFFFFF">
                  <a:alpha val="34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22;p2"/>
              <p:cNvSpPr/>
              <p:nvPr/>
            </p:nvSpPr>
            <p:spPr>
              <a:xfrm>
                <a:off x="4443050" y="1459725"/>
                <a:ext cx="139875" cy="206600"/>
              </a:xfrm>
              <a:custGeom>
                <a:avLst/>
                <a:gdLst/>
                <a:ahLst/>
                <a:cxnLst/>
                <a:rect l="l" t="t" r="r" b="b"/>
                <a:pathLst>
                  <a:path w="5595" h="8264" extrusionOk="0">
                    <a:moveTo>
                      <a:pt x="4854" y="1"/>
                    </a:moveTo>
                    <a:cubicBezTo>
                      <a:pt x="4691" y="1"/>
                      <a:pt x="4529" y="77"/>
                      <a:pt x="4421" y="261"/>
                    </a:cubicBezTo>
                    <a:cubicBezTo>
                      <a:pt x="3028" y="2660"/>
                      <a:pt x="1636" y="5059"/>
                      <a:pt x="242" y="7457"/>
                    </a:cubicBezTo>
                    <a:cubicBezTo>
                      <a:pt x="0" y="7874"/>
                      <a:pt x="373" y="8263"/>
                      <a:pt x="741" y="8263"/>
                    </a:cubicBezTo>
                    <a:cubicBezTo>
                      <a:pt x="904" y="8263"/>
                      <a:pt x="1067" y="8187"/>
                      <a:pt x="1174" y="8002"/>
                    </a:cubicBezTo>
                    <a:cubicBezTo>
                      <a:pt x="2567" y="5604"/>
                      <a:pt x="3960" y="3204"/>
                      <a:pt x="5353" y="805"/>
                    </a:cubicBezTo>
                    <a:cubicBezTo>
                      <a:pt x="5595" y="389"/>
                      <a:pt x="5222" y="1"/>
                      <a:pt x="485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2"/>
              <p:cNvSpPr/>
              <p:nvPr/>
            </p:nvSpPr>
            <p:spPr>
              <a:xfrm>
                <a:off x="4432200" y="1385250"/>
                <a:ext cx="110800" cy="151875"/>
              </a:xfrm>
              <a:custGeom>
                <a:avLst/>
                <a:gdLst/>
                <a:ahLst/>
                <a:cxnLst/>
                <a:rect l="l" t="t" r="r" b="b"/>
                <a:pathLst>
                  <a:path w="4432" h="6075" extrusionOk="0">
                    <a:moveTo>
                      <a:pt x="1628" y="0"/>
                    </a:moveTo>
                    <a:cubicBezTo>
                      <a:pt x="1524" y="0"/>
                      <a:pt x="1422" y="15"/>
                      <a:pt x="1322" y="45"/>
                    </a:cubicBezTo>
                    <a:cubicBezTo>
                      <a:pt x="371" y="329"/>
                      <a:pt x="1" y="1899"/>
                      <a:pt x="496" y="3552"/>
                    </a:cubicBezTo>
                    <a:cubicBezTo>
                      <a:pt x="937" y="5031"/>
                      <a:pt x="1922" y="6075"/>
                      <a:pt x="2805" y="6075"/>
                    </a:cubicBezTo>
                    <a:cubicBezTo>
                      <a:pt x="2909" y="6075"/>
                      <a:pt x="3011" y="6060"/>
                      <a:pt x="3111" y="6030"/>
                    </a:cubicBezTo>
                    <a:cubicBezTo>
                      <a:pt x="4062" y="5746"/>
                      <a:pt x="4432" y="4176"/>
                      <a:pt x="3938" y="2523"/>
                    </a:cubicBezTo>
                    <a:cubicBezTo>
                      <a:pt x="3496" y="1044"/>
                      <a:pt x="2512" y="0"/>
                      <a:pt x="162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4" name="Google Shape;124;p2"/>
            <p:cNvGrpSpPr/>
            <p:nvPr/>
          </p:nvGrpSpPr>
          <p:grpSpPr>
            <a:xfrm>
              <a:off x="-438984" y="3584751"/>
              <a:ext cx="3037060" cy="2249141"/>
              <a:chOff x="75004" y="2532151"/>
              <a:chExt cx="3037060" cy="2249141"/>
            </a:xfrm>
          </p:grpSpPr>
          <p:grpSp>
            <p:nvGrpSpPr>
              <p:cNvPr id="125" name="Google Shape;125;p2"/>
              <p:cNvGrpSpPr/>
              <p:nvPr/>
            </p:nvGrpSpPr>
            <p:grpSpPr>
              <a:xfrm rot="925807">
                <a:off x="236870" y="2864556"/>
                <a:ext cx="2713328" cy="1584332"/>
                <a:chOff x="1677050" y="1326500"/>
                <a:chExt cx="2265900" cy="1323075"/>
              </a:xfrm>
            </p:grpSpPr>
            <p:sp>
              <p:nvSpPr>
                <p:cNvPr id="126" name="Google Shape;126;p2"/>
                <p:cNvSpPr/>
                <p:nvPr/>
              </p:nvSpPr>
              <p:spPr>
                <a:xfrm>
                  <a:off x="1677050" y="1326500"/>
                  <a:ext cx="2265900" cy="1323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636" h="52923" extrusionOk="0">
                      <a:moveTo>
                        <a:pt x="41008" y="0"/>
                      </a:moveTo>
                      <a:cubicBezTo>
                        <a:pt x="40985" y="0"/>
                        <a:pt x="40962" y="4"/>
                        <a:pt x="40939" y="11"/>
                      </a:cubicBezTo>
                      <a:cubicBezTo>
                        <a:pt x="40013" y="291"/>
                        <a:pt x="39082" y="592"/>
                        <a:pt x="38168" y="905"/>
                      </a:cubicBezTo>
                      <a:cubicBezTo>
                        <a:pt x="38043" y="949"/>
                        <a:pt x="37976" y="1085"/>
                        <a:pt x="38019" y="1210"/>
                      </a:cubicBezTo>
                      <a:cubicBezTo>
                        <a:pt x="38054" y="1310"/>
                        <a:pt x="38145" y="1373"/>
                        <a:pt x="38246" y="1373"/>
                      </a:cubicBezTo>
                      <a:cubicBezTo>
                        <a:pt x="38271" y="1373"/>
                        <a:pt x="38298" y="1368"/>
                        <a:pt x="38325" y="1358"/>
                      </a:cubicBezTo>
                      <a:cubicBezTo>
                        <a:pt x="39233" y="1047"/>
                        <a:pt x="40159" y="748"/>
                        <a:pt x="41079" y="469"/>
                      </a:cubicBezTo>
                      <a:cubicBezTo>
                        <a:pt x="41204" y="431"/>
                        <a:pt x="41277" y="296"/>
                        <a:pt x="41238" y="170"/>
                      </a:cubicBezTo>
                      <a:cubicBezTo>
                        <a:pt x="41207" y="67"/>
                        <a:pt x="41111" y="0"/>
                        <a:pt x="41008" y="0"/>
                      </a:cubicBezTo>
                      <a:close/>
                      <a:moveTo>
                        <a:pt x="35515" y="1880"/>
                      </a:moveTo>
                      <a:cubicBezTo>
                        <a:pt x="35487" y="1880"/>
                        <a:pt x="35458" y="1885"/>
                        <a:pt x="35430" y="1895"/>
                      </a:cubicBezTo>
                      <a:cubicBezTo>
                        <a:pt x="34525" y="2242"/>
                        <a:pt x="33617" y="2607"/>
                        <a:pt x="32730" y="2982"/>
                      </a:cubicBezTo>
                      <a:cubicBezTo>
                        <a:pt x="32608" y="3034"/>
                        <a:pt x="32551" y="3175"/>
                        <a:pt x="32602" y="3297"/>
                      </a:cubicBezTo>
                      <a:cubicBezTo>
                        <a:pt x="32641" y="3388"/>
                        <a:pt x="32730" y="3444"/>
                        <a:pt x="32822" y="3444"/>
                      </a:cubicBezTo>
                      <a:cubicBezTo>
                        <a:pt x="32854" y="3444"/>
                        <a:pt x="32887" y="3438"/>
                        <a:pt x="32915" y="3423"/>
                      </a:cubicBezTo>
                      <a:cubicBezTo>
                        <a:pt x="33798" y="3051"/>
                        <a:pt x="34701" y="2688"/>
                        <a:pt x="35600" y="2344"/>
                      </a:cubicBezTo>
                      <a:cubicBezTo>
                        <a:pt x="35724" y="2296"/>
                        <a:pt x="35785" y="2159"/>
                        <a:pt x="35739" y="2034"/>
                      </a:cubicBezTo>
                      <a:cubicBezTo>
                        <a:pt x="35703" y="1938"/>
                        <a:pt x="35612" y="1880"/>
                        <a:pt x="35515" y="1880"/>
                      </a:cubicBezTo>
                      <a:close/>
                      <a:moveTo>
                        <a:pt x="30170" y="4140"/>
                      </a:moveTo>
                      <a:cubicBezTo>
                        <a:pt x="30136" y="4140"/>
                        <a:pt x="30102" y="4148"/>
                        <a:pt x="30069" y="4163"/>
                      </a:cubicBezTo>
                      <a:cubicBezTo>
                        <a:pt x="29195" y="4568"/>
                        <a:pt x="28315" y="4996"/>
                        <a:pt x="27451" y="5433"/>
                      </a:cubicBezTo>
                      <a:cubicBezTo>
                        <a:pt x="27332" y="5494"/>
                        <a:pt x="27286" y="5638"/>
                        <a:pt x="27345" y="5756"/>
                      </a:cubicBezTo>
                      <a:cubicBezTo>
                        <a:pt x="27388" y="5840"/>
                        <a:pt x="27472" y="5888"/>
                        <a:pt x="27559" y="5888"/>
                      </a:cubicBezTo>
                      <a:cubicBezTo>
                        <a:pt x="27596" y="5888"/>
                        <a:pt x="27633" y="5879"/>
                        <a:pt x="27666" y="5862"/>
                      </a:cubicBezTo>
                      <a:cubicBezTo>
                        <a:pt x="28526" y="5426"/>
                        <a:pt x="29401" y="5001"/>
                        <a:pt x="30270" y="4598"/>
                      </a:cubicBezTo>
                      <a:cubicBezTo>
                        <a:pt x="30391" y="4541"/>
                        <a:pt x="30443" y="4399"/>
                        <a:pt x="30388" y="4278"/>
                      </a:cubicBezTo>
                      <a:cubicBezTo>
                        <a:pt x="30347" y="4192"/>
                        <a:pt x="30260" y="4140"/>
                        <a:pt x="30170" y="4140"/>
                      </a:cubicBezTo>
                      <a:close/>
                      <a:moveTo>
                        <a:pt x="82832" y="7504"/>
                      </a:moveTo>
                      <a:cubicBezTo>
                        <a:pt x="82704" y="7505"/>
                        <a:pt x="82587" y="7605"/>
                        <a:pt x="82583" y="7736"/>
                      </a:cubicBezTo>
                      <a:cubicBezTo>
                        <a:pt x="82579" y="7868"/>
                        <a:pt x="82681" y="7980"/>
                        <a:pt x="82815" y="7984"/>
                      </a:cubicBezTo>
                      <a:cubicBezTo>
                        <a:pt x="83120" y="7994"/>
                        <a:pt x="83427" y="8018"/>
                        <a:pt x="83732" y="8056"/>
                      </a:cubicBezTo>
                      <a:cubicBezTo>
                        <a:pt x="84396" y="8138"/>
                        <a:pt x="85022" y="8280"/>
                        <a:pt x="85590" y="8478"/>
                      </a:cubicBezTo>
                      <a:cubicBezTo>
                        <a:pt x="85617" y="8487"/>
                        <a:pt x="85643" y="8491"/>
                        <a:pt x="85669" y="8491"/>
                      </a:cubicBezTo>
                      <a:cubicBezTo>
                        <a:pt x="85770" y="8491"/>
                        <a:pt x="85861" y="8427"/>
                        <a:pt x="85897" y="8330"/>
                      </a:cubicBezTo>
                      <a:cubicBezTo>
                        <a:pt x="85939" y="8205"/>
                        <a:pt x="85875" y="8069"/>
                        <a:pt x="85748" y="8025"/>
                      </a:cubicBezTo>
                      <a:cubicBezTo>
                        <a:pt x="85148" y="7816"/>
                        <a:pt x="84489" y="7667"/>
                        <a:pt x="83791" y="7580"/>
                      </a:cubicBezTo>
                      <a:cubicBezTo>
                        <a:pt x="83472" y="7540"/>
                        <a:pt x="83150" y="7516"/>
                        <a:pt x="82832" y="7504"/>
                      </a:cubicBezTo>
                      <a:close/>
                      <a:moveTo>
                        <a:pt x="24992" y="6765"/>
                      </a:moveTo>
                      <a:cubicBezTo>
                        <a:pt x="24953" y="6765"/>
                        <a:pt x="24914" y="6775"/>
                        <a:pt x="24877" y="6795"/>
                      </a:cubicBezTo>
                      <a:cubicBezTo>
                        <a:pt x="24041" y="7258"/>
                        <a:pt x="23190" y="7745"/>
                        <a:pt x="22354" y="8245"/>
                      </a:cubicBezTo>
                      <a:cubicBezTo>
                        <a:pt x="22239" y="8313"/>
                        <a:pt x="22202" y="8461"/>
                        <a:pt x="22270" y="8574"/>
                      </a:cubicBezTo>
                      <a:cubicBezTo>
                        <a:pt x="22315" y="8649"/>
                        <a:pt x="22394" y="8691"/>
                        <a:pt x="22477" y="8691"/>
                      </a:cubicBezTo>
                      <a:cubicBezTo>
                        <a:pt x="22518" y="8691"/>
                        <a:pt x="22560" y="8680"/>
                        <a:pt x="22600" y="8657"/>
                      </a:cubicBezTo>
                      <a:cubicBezTo>
                        <a:pt x="23432" y="8160"/>
                        <a:pt x="24277" y="7675"/>
                        <a:pt x="25109" y="7216"/>
                      </a:cubicBezTo>
                      <a:cubicBezTo>
                        <a:pt x="25225" y="7151"/>
                        <a:pt x="25267" y="7005"/>
                        <a:pt x="25204" y="6890"/>
                      </a:cubicBezTo>
                      <a:cubicBezTo>
                        <a:pt x="25159" y="6811"/>
                        <a:pt x="25077" y="6765"/>
                        <a:pt x="24992" y="6765"/>
                      </a:cubicBezTo>
                      <a:close/>
                      <a:moveTo>
                        <a:pt x="79941" y="7774"/>
                      </a:moveTo>
                      <a:cubicBezTo>
                        <a:pt x="79924" y="7774"/>
                        <a:pt x="79907" y="7776"/>
                        <a:pt x="79890" y="7780"/>
                      </a:cubicBezTo>
                      <a:cubicBezTo>
                        <a:pt x="78950" y="7989"/>
                        <a:pt x="78013" y="8314"/>
                        <a:pt x="77103" y="8746"/>
                      </a:cubicBezTo>
                      <a:cubicBezTo>
                        <a:pt x="76983" y="8803"/>
                        <a:pt x="76933" y="8945"/>
                        <a:pt x="76989" y="9065"/>
                      </a:cubicBezTo>
                      <a:cubicBezTo>
                        <a:pt x="77030" y="9152"/>
                        <a:pt x="77116" y="9203"/>
                        <a:pt x="77206" y="9203"/>
                      </a:cubicBezTo>
                      <a:cubicBezTo>
                        <a:pt x="77240" y="9203"/>
                        <a:pt x="77276" y="9195"/>
                        <a:pt x="77310" y="9180"/>
                      </a:cubicBezTo>
                      <a:cubicBezTo>
                        <a:pt x="78187" y="8763"/>
                        <a:pt x="79090" y="8449"/>
                        <a:pt x="79994" y="8248"/>
                      </a:cubicBezTo>
                      <a:cubicBezTo>
                        <a:pt x="80124" y="8218"/>
                        <a:pt x="80204" y="8091"/>
                        <a:pt x="80176" y="7962"/>
                      </a:cubicBezTo>
                      <a:cubicBezTo>
                        <a:pt x="80150" y="7849"/>
                        <a:pt x="80052" y="7774"/>
                        <a:pt x="79941" y="7774"/>
                      </a:cubicBezTo>
                      <a:close/>
                      <a:moveTo>
                        <a:pt x="20011" y="9744"/>
                      </a:moveTo>
                      <a:cubicBezTo>
                        <a:pt x="19967" y="9744"/>
                        <a:pt x="19922" y="9756"/>
                        <a:pt x="19882" y="9782"/>
                      </a:cubicBezTo>
                      <a:cubicBezTo>
                        <a:pt x="19075" y="10304"/>
                        <a:pt x="18261" y="10848"/>
                        <a:pt x="17464" y="11405"/>
                      </a:cubicBezTo>
                      <a:cubicBezTo>
                        <a:pt x="17356" y="11479"/>
                        <a:pt x="17329" y="11628"/>
                        <a:pt x="17404" y="11738"/>
                      </a:cubicBezTo>
                      <a:cubicBezTo>
                        <a:pt x="17452" y="11803"/>
                        <a:pt x="17525" y="11840"/>
                        <a:pt x="17601" y="11840"/>
                      </a:cubicBezTo>
                      <a:cubicBezTo>
                        <a:pt x="17648" y="11840"/>
                        <a:pt x="17696" y="11826"/>
                        <a:pt x="17737" y="11796"/>
                      </a:cubicBezTo>
                      <a:cubicBezTo>
                        <a:pt x="18531" y="11244"/>
                        <a:pt x="19340" y="10702"/>
                        <a:pt x="20141" y="10185"/>
                      </a:cubicBezTo>
                      <a:cubicBezTo>
                        <a:pt x="20253" y="10113"/>
                        <a:pt x="20286" y="9965"/>
                        <a:pt x="20214" y="9853"/>
                      </a:cubicBezTo>
                      <a:cubicBezTo>
                        <a:pt x="20168" y="9782"/>
                        <a:pt x="20090" y="9744"/>
                        <a:pt x="20011" y="9744"/>
                      </a:cubicBezTo>
                      <a:close/>
                      <a:moveTo>
                        <a:pt x="88132" y="9499"/>
                      </a:moveTo>
                      <a:cubicBezTo>
                        <a:pt x="88070" y="9499"/>
                        <a:pt x="88008" y="9523"/>
                        <a:pt x="87962" y="9571"/>
                      </a:cubicBezTo>
                      <a:cubicBezTo>
                        <a:pt x="87869" y="9666"/>
                        <a:pt x="87871" y="9818"/>
                        <a:pt x="87966" y="9909"/>
                      </a:cubicBezTo>
                      <a:cubicBezTo>
                        <a:pt x="88613" y="10537"/>
                        <a:pt x="89123" y="11320"/>
                        <a:pt x="89488" y="12237"/>
                      </a:cubicBezTo>
                      <a:cubicBezTo>
                        <a:pt x="89525" y="12332"/>
                        <a:pt x="89615" y="12388"/>
                        <a:pt x="89711" y="12388"/>
                      </a:cubicBezTo>
                      <a:cubicBezTo>
                        <a:pt x="89740" y="12388"/>
                        <a:pt x="89772" y="12382"/>
                        <a:pt x="89800" y="12372"/>
                      </a:cubicBezTo>
                      <a:cubicBezTo>
                        <a:pt x="89922" y="12323"/>
                        <a:pt x="89982" y="12183"/>
                        <a:pt x="89933" y="12061"/>
                      </a:cubicBezTo>
                      <a:cubicBezTo>
                        <a:pt x="89545" y="11079"/>
                        <a:pt x="88995" y="10241"/>
                        <a:pt x="88300" y="9566"/>
                      </a:cubicBezTo>
                      <a:cubicBezTo>
                        <a:pt x="88254" y="9521"/>
                        <a:pt x="88193" y="9499"/>
                        <a:pt x="88132" y="9499"/>
                      </a:cubicBezTo>
                      <a:close/>
                      <a:moveTo>
                        <a:pt x="74727" y="10225"/>
                      </a:moveTo>
                      <a:cubicBezTo>
                        <a:pt x="74677" y="10225"/>
                        <a:pt x="74627" y="10241"/>
                        <a:pt x="74584" y="10273"/>
                      </a:cubicBezTo>
                      <a:cubicBezTo>
                        <a:pt x="73804" y="10858"/>
                        <a:pt x="73067" y="11521"/>
                        <a:pt x="72400" y="12247"/>
                      </a:cubicBezTo>
                      <a:cubicBezTo>
                        <a:pt x="72311" y="12344"/>
                        <a:pt x="72316" y="12495"/>
                        <a:pt x="72415" y="12586"/>
                      </a:cubicBezTo>
                      <a:cubicBezTo>
                        <a:pt x="72461" y="12627"/>
                        <a:pt x="72519" y="12649"/>
                        <a:pt x="72576" y="12649"/>
                      </a:cubicBezTo>
                      <a:cubicBezTo>
                        <a:pt x="72642" y="12649"/>
                        <a:pt x="72706" y="12624"/>
                        <a:pt x="72755" y="12573"/>
                      </a:cubicBezTo>
                      <a:cubicBezTo>
                        <a:pt x="73403" y="11869"/>
                        <a:pt x="74115" y="11224"/>
                        <a:pt x="74872" y="10657"/>
                      </a:cubicBezTo>
                      <a:cubicBezTo>
                        <a:pt x="74978" y="10578"/>
                        <a:pt x="74998" y="10428"/>
                        <a:pt x="74919" y="10322"/>
                      </a:cubicBezTo>
                      <a:cubicBezTo>
                        <a:pt x="74872" y="10259"/>
                        <a:pt x="74800" y="10225"/>
                        <a:pt x="74727" y="10225"/>
                      </a:cubicBezTo>
                      <a:close/>
                      <a:moveTo>
                        <a:pt x="15249" y="13063"/>
                      </a:moveTo>
                      <a:cubicBezTo>
                        <a:pt x="15199" y="13063"/>
                        <a:pt x="15148" y="13079"/>
                        <a:pt x="15105" y="13111"/>
                      </a:cubicBezTo>
                      <a:cubicBezTo>
                        <a:pt x="14335" y="13689"/>
                        <a:pt x="13562" y="14291"/>
                        <a:pt x="12807" y="14897"/>
                      </a:cubicBezTo>
                      <a:cubicBezTo>
                        <a:pt x="12704" y="14981"/>
                        <a:pt x="12688" y="15132"/>
                        <a:pt x="12771" y="15235"/>
                      </a:cubicBezTo>
                      <a:cubicBezTo>
                        <a:pt x="12817" y="15292"/>
                        <a:pt x="12886" y="15324"/>
                        <a:pt x="12957" y="15324"/>
                      </a:cubicBezTo>
                      <a:cubicBezTo>
                        <a:pt x="13009" y="15324"/>
                        <a:pt x="13062" y="15306"/>
                        <a:pt x="13110" y="15272"/>
                      </a:cubicBezTo>
                      <a:cubicBezTo>
                        <a:pt x="13857" y="14666"/>
                        <a:pt x="14627" y="14069"/>
                        <a:pt x="15393" y="13495"/>
                      </a:cubicBezTo>
                      <a:cubicBezTo>
                        <a:pt x="15499" y="13415"/>
                        <a:pt x="15521" y="13264"/>
                        <a:pt x="15442" y="13158"/>
                      </a:cubicBezTo>
                      <a:cubicBezTo>
                        <a:pt x="15394" y="13096"/>
                        <a:pt x="15322" y="13063"/>
                        <a:pt x="15249" y="13063"/>
                      </a:cubicBezTo>
                      <a:close/>
                      <a:moveTo>
                        <a:pt x="70814" y="14473"/>
                      </a:moveTo>
                      <a:cubicBezTo>
                        <a:pt x="70735" y="14473"/>
                        <a:pt x="70657" y="14512"/>
                        <a:pt x="70611" y="14584"/>
                      </a:cubicBezTo>
                      <a:cubicBezTo>
                        <a:pt x="70445" y="14849"/>
                        <a:pt x="70287" y="15117"/>
                        <a:pt x="70137" y="15391"/>
                      </a:cubicBezTo>
                      <a:cubicBezTo>
                        <a:pt x="69821" y="15968"/>
                        <a:pt x="69530" y="16576"/>
                        <a:pt x="69271" y="17200"/>
                      </a:cubicBezTo>
                      <a:cubicBezTo>
                        <a:pt x="69220" y="17323"/>
                        <a:pt x="69278" y="17462"/>
                        <a:pt x="69401" y="17514"/>
                      </a:cubicBezTo>
                      <a:cubicBezTo>
                        <a:pt x="69430" y="17526"/>
                        <a:pt x="69462" y="17532"/>
                        <a:pt x="69492" y="17532"/>
                      </a:cubicBezTo>
                      <a:cubicBezTo>
                        <a:pt x="69586" y="17532"/>
                        <a:pt x="69674" y="17476"/>
                        <a:pt x="69712" y="17385"/>
                      </a:cubicBezTo>
                      <a:cubicBezTo>
                        <a:pt x="69965" y="16777"/>
                        <a:pt x="70249" y="16183"/>
                        <a:pt x="70557" y="15621"/>
                      </a:cubicBezTo>
                      <a:cubicBezTo>
                        <a:pt x="70702" y="15357"/>
                        <a:pt x="70856" y="15095"/>
                        <a:pt x="71017" y="14840"/>
                      </a:cubicBezTo>
                      <a:cubicBezTo>
                        <a:pt x="71088" y="14728"/>
                        <a:pt x="71054" y="14580"/>
                        <a:pt x="70942" y="14510"/>
                      </a:cubicBezTo>
                      <a:cubicBezTo>
                        <a:pt x="70902" y="14485"/>
                        <a:pt x="70858" y="14473"/>
                        <a:pt x="70814" y="14473"/>
                      </a:cubicBezTo>
                      <a:close/>
                      <a:moveTo>
                        <a:pt x="90341" y="14730"/>
                      </a:moveTo>
                      <a:cubicBezTo>
                        <a:pt x="90336" y="14730"/>
                        <a:pt x="90331" y="14730"/>
                        <a:pt x="90326" y="14730"/>
                      </a:cubicBezTo>
                      <a:cubicBezTo>
                        <a:pt x="90194" y="14740"/>
                        <a:pt x="90096" y="14858"/>
                        <a:pt x="90107" y="14990"/>
                      </a:cubicBezTo>
                      <a:cubicBezTo>
                        <a:pt x="90140" y="15351"/>
                        <a:pt x="90156" y="15728"/>
                        <a:pt x="90156" y="16111"/>
                      </a:cubicBezTo>
                      <a:cubicBezTo>
                        <a:pt x="90156" y="16675"/>
                        <a:pt x="90122" y="17256"/>
                        <a:pt x="90054" y="17841"/>
                      </a:cubicBezTo>
                      <a:cubicBezTo>
                        <a:pt x="90039" y="17972"/>
                        <a:pt x="90134" y="18091"/>
                        <a:pt x="90265" y="18106"/>
                      </a:cubicBezTo>
                      <a:cubicBezTo>
                        <a:pt x="90275" y="18108"/>
                        <a:pt x="90284" y="18108"/>
                        <a:pt x="90293" y="18108"/>
                      </a:cubicBezTo>
                      <a:cubicBezTo>
                        <a:pt x="90414" y="18108"/>
                        <a:pt x="90518" y="18018"/>
                        <a:pt x="90530" y="17894"/>
                      </a:cubicBezTo>
                      <a:cubicBezTo>
                        <a:pt x="90601" y="17291"/>
                        <a:pt x="90636" y="16693"/>
                        <a:pt x="90636" y="16111"/>
                      </a:cubicBezTo>
                      <a:cubicBezTo>
                        <a:pt x="90636" y="15715"/>
                        <a:pt x="90619" y="15324"/>
                        <a:pt x="90586" y="14948"/>
                      </a:cubicBezTo>
                      <a:cubicBezTo>
                        <a:pt x="90574" y="14821"/>
                        <a:pt x="90465" y="14730"/>
                        <a:pt x="90341" y="14730"/>
                      </a:cubicBezTo>
                      <a:close/>
                      <a:moveTo>
                        <a:pt x="10730" y="16706"/>
                      </a:moveTo>
                      <a:cubicBezTo>
                        <a:pt x="10674" y="16706"/>
                        <a:pt x="10617" y="16726"/>
                        <a:pt x="10571" y="16765"/>
                      </a:cubicBezTo>
                      <a:cubicBezTo>
                        <a:pt x="10226" y="17066"/>
                        <a:pt x="9880" y="17370"/>
                        <a:pt x="9538" y="17676"/>
                      </a:cubicBezTo>
                      <a:cubicBezTo>
                        <a:pt x="9159" y="18017"/>
                        <a:pt x="8782" y="18363"/>
                        <a:pt x="8408" y="18714"/>
                      </a:cubicBezTo>
                      <a:cubicBezTo>
                        <a:pt x="8312" y="18804"/>
                        <a:pt x="8307" y="18957"/>
                        <a:pt x="8398" y="19053"/>
                      </a:cubicBezTo>
                      <a:cubicBezTo>
                        <a:pt x="8446" y="19102"/>
                        <a:pt x="8509" y="19127"/>
                        <a:pt x="8573" y="19127"/>
                      </a:cubicBezTo>
                      <a:cubicBezTo>
                        <a:pt x="8633" y="19127"/>
                        <a:pt x="8691" y="19107"/>
                        <a:pt x="8736" y="19063"/>
                      </a:cubicBezTo>
                      <a:cubicBezTo>
                        <a:pt x="9108" y="18714"/>
                        <a:pt x="9484" y="18369"/>
                        <a:pt x="9859" y="18032"/>
                      </a:cubicBezTo>
                      <a:cubicBezTo>
                        <a:pt x="10199" y="17727"/>
                        <a:pt x="10541" y="17425"/>
                        <a:pt x="10886" y="17126"/>
                      </a:cubicBezTo>
                      <a:cubicBezTo>
                        <a:pt x="10987" y="17040"/>
                        <a:pt x="10996" y="16889"/>
                        <a:pt x="10910" y="16789"/>
                      </a:cubicBezTo>
                      <a:cubicBezTo>
                        <a:pt x="10863" y="16734"/>
                        <a:pt x="10797" y="16706"/>
                        <a:pt x="10730" y="16706"/>
                      </a:cubicBezTo>
                      <a:close/>
                      <a:moveTo>
                        <a:pt x="68578" y="19806"/>
                      </a:moveTo>
                      <a:cubicBezTo>
                        <a:pt x="68471" y="19806"/>
                        <a:pt x="68375" y="19878"/>
                        <a:pt x="68347" y="19987"/>
                      </a:cubicBezTo>
                      <a:cubicBezTo>
                        <a:pt x="68113" y="20905"/>
                        <a:pt x="67932" y="21873"/>
                        <a:pt x="67804" y="22866"/>
                      </a:cubicBezTo>
                      <a:cubicBezTo>
                        <a:pt x="67787" y="22997"/>
                        <a:pt x="67881" y="23117"/>
                        <a:pt x="68012" y="23134"/>
                      </a:cubicBezTo>
                      <a:cubicBezTo>
                        <a:pt x="68023" y="23135"/>
                        <a:pt x="68033" y="23135"/>
                        <a:pt x="68042" y="23135"/>
                      </a:cubicBezTo>
                      <a:cubicBezTo>
                        <a:pt x="68161" y="23135"/>
                        <a:pt x="68265" y="23048"/>
                        <a:pt x="68279" y="22927"/>
                      </a:cubicBezTo>
                      <a:cubicBezTo>
                        <a:pt x="68403" y="21954"/>
                        <a:pt x="68582" y="21005"/>
                        <a:pt x="68812" y="20106"/>
                      </a:cubicBezTo>
                      <a:cubicBezTo>
                        <a:pt x="68844" y="19977"/>
                        <a:pt x="68767" y="19847"/>
                        <a:pt x="68639" y="19814"/>
                      </a:cubicBezTo>
                      <a:cubicBezTo>
                        <a:pt x="68618" y="19808"/>
                        <a:pt x="68598" y="19806"/>
                        <a:pt x="68578" y="19806"/>
                      </a:cubicBezTo>
                      <a:close/>
                      <a:moveTo>
                        <a:pt x="6519" y="20700"/>
                      </a:moveTo>
                      <a:cubicBezTo>
                        <a:pt x="6455" y="20700"/>
                        <a:pt x="6392" y="20725"/>
                        <a:pt x="6345" y="20776"/>
                      </a:cubicBezTo>
                      <a:cubicBezTo>
                        <a:pt x="5647" y="21519"/>
                        <a:pt x="5003" y="22261"/>
                        <a:pt x="4432" y="22987"/>
                      </a:cubicBezTo>
                      <a:cubicBezTo>
                        <a:pt x="4349" y="23090"/>
                        <a:pt x="4366" y="23241"/>
                        <a:pt x="4471" y="23322"/>
                      </a:cubicBezTo>
                      <a:cubicBezTo>
                        <a:pt x="4515" y="23357"/>
                        <a:pt x="4567" y="23374"/>
                        <a:pt x="4619" y="23374"/>
                      </a:cubicBezTo>
                      <a:cubicBezTo>
                        <a:pt x="4690" y="23374"/>
                        <a:pt x="4760" y="23341"/>
                        <a:pt x="4809" y="23283"/>
                      </a:cubicBezTo>
                      <a:cubicBezTo>
                        <a:pt x="5374" y="22569"/>
                        <a:pt x="6007" y="21836"/>
                        <a:pt x="6695" y="21103"/>
                      </a:cubicBezTo>
                      <a:cubicBezTo>
                        <a:pt x="6785" y="21006"/>
                        <a:pt x="6780" y="20855"/>
                        <a:pt x="6684" y="20765"/>
                      </a:cubicBezTo>
                      <a:cubicBezTo>
                        <a:pt x="6636" y="20721"/>
                        <a:pt x="6578" y="20700"/>
                        <a:pt x="6519" y="20700"/>
                      </a:cubicBezTo>
                      <a:close/>
                      <a:moveTo>
                        <a:pt x="89726" y="20472"/>
                      </a:moveTo>
                      <a:cubicBezTo>
                        <a:pt x="89620" y="20472"/>
                        <a:pt x="89523" y="20541"/>
                        <a:pt x="89493" y="20648"/>
                      </a:cubicBezTo>
                      <a:cubicBezTo>
                        <a:pt x="89245" y="21556"/>
                        <a:pt x="88942" y="22476"/>
                        <a:pt x="88594" y="23382"/>
                      </a:cubicBezTo>
                      <a:cubicBezTo>
                        <a:pt x="88548" y="23505"/>
                        <a:pt x="88609" y="23643"/>
                        <a:pt x="88733" y="23691"/>
                      </a:cubicBezTo>
                      <a:cubicBezTo>
                        <a:pt x="88761" y="23702"/>
                        <a:pt x="88790" y="23707"/>
                        <a:pt x="88819" y="23707"/>
                      </a:cubicBezTo>
                      <a:cubicBezTo>
                        <a:pt x="88915" y="23707"/>
                        <a:pt x="89006" y="23649"/>
                        <a:pt x="89043" y="23553"/>
                      </a:cubicBezTo>
                      <a:cubicBezTo>
                        <a:pt x="89396" y="22632"/>
                        <a:pt x="89704" y="21698"/>
                        <a:pt x="89956" y="20775"/>
                      </a:cubicBezTo>
                      <a:cubicBezTo>
                        <a:pt x="89992" y="20647"/>
                        <a:pt x="89916" y="20515"/>
                        <a:pt x="89789" y="20480"/>
                      </a:cubicBezTo>
                      <a:cubicBezTo>
                        <a:pt x="89768" y="20474"/>
                        <a:pt x="89747" y="20472"/>
                        <a:pt x="89726" y="20472"/>
                      </a:cubicBezTo>
                      <a:close/>
                      <a:moveTo>
                        <a:pt x="28468" y="25752"/>
                      </a:moveTo>
                      <a:cubicBezTo>
                        <a:pt x="28394" y="25752"/>
                        <a:pt x="28319" y="25754"/>
                        <a:pt x="28243" y="25758"/>
                      </a:cubicBezTo>
                      <a:cubicBezTo>
                        <a:pt x="28111" y="25765"/>
                        <a:pt x="28011" y="25878"/>
                        <a:pt x="28018" y="26011"/>
                      </a:cubicBezTo>
                      <a:cubicBezTo>
                        <a:pt x="28024" y="26135"/>
                        <a:pt x="28126" y="26238"/>
                        <a:pt x="28250" y="26238"/>
                      </a:cubicBezTo>
                      <a:cubicBezTo>
                        <a:pt x="28256" y="26238"/>
                        <a:pt x="28263" y="26237"/>
                        <a:pt x="28271" y="26237"/>
                      </a:cubicBezTo>
                      <a:cubicBezTo>
                        <a:pt x="28333" y="26234"/>
                        <a:pt x="28395" y="26232"/>
                        <a:pt x="28456" y="26232"/>
                      </a:cubicBezTo>
                      <a:cubicBezTo>
                        <a:pt x="28982" y="26232"/>
                        <a:pt x="29480" y="26348"/>
                        <a:pt x="29926" y="26580"/>
                      </a:cubicBezTo>
                      <a:cubicBezTo>
                        <a:pt x="30220" y="26735"/>
                        <a:pt x="30483" y="26932"/>
                        <a:pt x="30709" y="27168"/>
                      </a:cubicBezTo>
                      <a:cubicBezTo>
                        <a:pt x="30755" y="27217"/>
                        <a:pt x="30818" y="27243"/>
                        <a:pt x="30882" y="27243"/>
                      </a:cubicBezTo>
                      <a:cubicBezTo>
                        <a:pt x="30941" y="27243"/>
                        <a:pt x="31001" y="27220"/>
                        <a:pt x="31047" y="27176"/>
                      </a:cubicBezTo>
                      <a:cubicBezTo>
                        <a:pt x="31143" y="27085"/>
                        <a:pt x="31147" y="26933"/>
                        <a:pt x="31055" y="26837"/>
                      </a:cubicBezTo>
                      <a:cubicBezTo>
                        <a:pt x="30794" y="26564"/>
                        <a:pt x="30488" y="26334"/>
                        <a:pt x="30147" y="26155"/>
                      </a:cubicBezTo>
                      <a:cubicBezTo>
                        <a:pt x="29635" y="25888"/>
                        <a:pt x="29067" y="25752"/>
                        <a:pt x="28468" y="25752"/>
                      </a:cubicBezTo>
                      <a:close/>
                      <a:moveTo>
                        <a:pt x="2945" y="25263"/>
                      </a:moveTo>
                      <a:cubicBezTo>
                        <a:pt x="2866" y="25263"/>
                        <a:pt x="2788" y="25303"/>
                        <a:pt x="2743" y="25376"/>
                      </a:cubicBezTo>
                      <a:cubicBezTo>
                        <a:pt x="2210" y="26233"/>
                        <a:pt x="1747" y="27106"/>
                        <a:pt x="1367" y="27968"/>
                      </a:cubicBezTo>
                      <a:cubicBezTo>
                        <a:pt x="1314" y="28090"/>
                        <a:pt x="1368" y="28231"/>
                        <a:pt x="1490" y="28284"/>
                      </a:cubicBezTo>
                      <a:cubicBezTo>
                        <a:pt x="1521" y="28298"/>
                        <a:pt x="1554" y="28304"/>
                        <a:pt x="1586" y="28304"/>
                      </a:cubicBezTo>
                      <a:cubicBezTo>
                        <a:pt x="1679" y="28304"/>
                        <a:pt x="1767" y="28250"/>
                        <a:pt x="1806" y="28160"/>
                      </a:cubicBezTo>
                      <a:cubicBezTo>
                        <a:pt x="2176" y="27318"/>
                        <a:pt x="2630" y="26467"/>
                        <a:pt x="3150" y="25629"/>
                      </a:cubicBezTo>
                      <a:cubicBezTo>
                        <a:pt x="3219" y="25516"/>
                        <a:pt x="3185" y="25369"/>
                        <a:pt x="3072" y="25299"/>
                      </a:cubicBezTo>
                      <a:cubicBezTo>
                        <a:pt x="3033" y="25275"/>
                        <a:pt x="2989" y="25263"/>
                        <a:pt x="2945" y="25263"/>
                      </a:cubicBezTo>
                      <a:close/>
                      <a:moveTo>
                        <a:pt x="87656" y="25887"/>
                      </a:moveTo>
                      <a:cubicBezTo>
                        <a:pt x="87567" y="25887"/>
                        <a:pt x="87481" y="25935"/>
                        <a:pt x="87440" y="26020"/>
                      </a:cubicBezTo>
                      <a:cubicBezTo>
                        <a:pt x="87030" y="26859"/>
                        <a:pt x="86569" y="27711"/>
                        <a:pt x="86068" y="28555"/>
                      </a:cubicBezTo>
                      <a:cubicBezTo>
                        <a:pt x="86001" y="28670"/>
                        <a:pt x="86039" y="28817"/>
                        <a:pt x="86153" y="28885"/>
                      </a:cubicBezTo>
                      <a:cubicBezTo>
                        <a:pt x="86192" y="28907"/>
                        <a:pt x="86233" y="28919"/>
                        <a:pt x="86276" y="28919"/>
                      </a:cubicBezTo>
                      <a:cubicBezTo>
                        <a:pt x="86356" y="28919"/>
                        <a:pt x="86436" y="28876"/>
                        <a:pt x="86480" y="28799"/>
                      </a:cubicBezTo>
                      <a:cubicBezTo>
                        <a:pt x="86985" y="27944"/>
                        <a:pt x="87453" y="27080"/>
                        <a:pt x="87870" y="26230"/>
                      </a:cubicBezTo>
                      <a:cubicBezTo>
                        <a:pt x="87928" y="26112"/>
                        <a:pt x="87879" y="25968"/>
                        <a:pt x="87761" y="25910"/>
                      </a:cubicBezTo>
                      <a:cubicBezTo>
                        <a:pt x="87727" y="25894"/>
                        <a:pt x="87691" y="25887"/>
                        <a:pt x="87656" y="25887"/>
                      </a:cubicBezTo>
                      <a:close/>
                      <a:moveTo>
                        <a:pt x="67837" y="25550"/>
                      </a:moveTo>
                      <a:cubicBezTo>
                        <a:pt x="67708" y="25560"/>
                        <a:pt x="67595" y="25652"/>
                        <a:pt x="67593" y="25785"/>
                      </a:cubicBezTo>
                      <a:cubicBezTo>
                        <a:pt x="67588" y="26011"/>
                        <a:pt x="67585" y="26237"/>
                        <a:pt x="67585" y="26463"/>
                      </a:cubicBezTo>
                      <a:cubicBezTo>
                        <a:pt x="67585" y="27192"/>
                        <a:pt x="67611" y="27947"/>
                        <a:pt x="67662" y="28706"/>
                      </a:cubicBezTo>
                      <a:cubicBezTo>
                        <a:pt x="67670" y="28834"/>
                        <a:pt x="67775" y="28931"/>
                        <a:pt x="67900" y="28931"/>
                      </a:cubicBezTo>
                      <a:cubicBezTo>
                        <a:pt x="67906" y="28931"/>
                        <a:pt x="67911" y="28931"/>
                        <a:pt x="67917" y="28930"/>
                      </a:cubicBezTo>
                      <a:cubicBezTo>
                        <a:pt x="68048" y="28920"/>
                        <a:pt x="68148" y="28807"/>
                        <a:pt x="68141" y="28674"/>
                      </a:cubicBezTo>
                      <a:cubicBezTo>
                        <a:pt x="68090" y="27926"/>
                        <a:pt x="68064" y="27181"/>
                        <a:pt x="68064" y="26463"/>
                      </a:cubicBezTo>
                      <a:cubicBezTo>
                        <a:pt x="68064" y="26239"/>
                        <a:pt x="68067" y="26018"/>
                        <a:pt x="68071" y="25794"/>
                      </a:cubicBezTo>
                      <a:cubicBezTo>
                        <a:pt x="68074" y="25663"/>
                        <a:pt x="67969" y="25552"/>
                        <a:pt x="67837" y="25550"/>
                      </a:cubicBezTo>
                      <a:close/>
                      <a:moveTo>
                        <a:pt x="25555" y="26725"/>
                      </a:moveTo>
                      <a:cubicBezTo>
                        <a:pt x="25511" y="26725"/>
                        <a:pt x="25465" y="26738"/>
                        <a:pt x="25425" y="26764"/>
                      </a:cubicBezTo>
                      <a:cubicBezTo>
                        <a:pt x="24939" y="27079"/>
                        <a:pt x="24483" y="27452"/>
                        <a:pt x="24070" y="27871"/>
                      </a:cubicBezTo>
                      <a:cubicBezTo>
                        <a:pt x="23783" y="28160"/>
                        <a:pt x="23511" y="28469"/>
                        <a:pt x="23257" y="28791"/>
                      </a:cubicBezTo>
                      <a:cubicBezTo>
                        <a:pt x="23176" y="28894"/>
                        <a:pt x="23193" y="29045"/>
                        <a:pt x="23296" y="29126"/>
                      </a:cubicBezTo>
                      <a:cubicBezTo>
                        <a:pt x="23340" y="29161"/>
                        <a:pt x="23392" y="29177"/>
                        <a:pt x="23444" y="29177"/>
                      </a:cubicBezTo>
                      <a:cubicBezTo>
                        <a:pt x="23515" y="29177"/>
                        <a:pt x="23585" y="29147"/>
                        <a:pt x="23634" y="29089"/>
                      </a:cubicBezTo>
                      <a:cubicBezTo>
                        <a:pt x="23877" y="28781"/>
                        <a:pt x="24139" y="28485"/>
                        <a:pt x="24411" y="28208"/>
                      </a:cubicBezTo>
                      <a:cubicBezTo>
                        <a:pt x="24802" y="27813"/>
                        <a:pt x="25230" y="27463"/>
                        <a:pt x="25686" y="27166"/>
                      </a:cubicBezTo>
                      <a:cubicBezTo>
                        <a:pt x="25798" y="27094"/>
                        <a:pt x="25828" y="26946"/>
                        <a:pt x="25757" y="26834"/>
                      </a:cubicBezTo>
                      <a:cubicBezTo>
                        <a:pt x="25711" y="26764"/>
                        <a:pt x="25634" y="26725"/>
                        <a:pt x="25555" y="26725"/>
                      </a:cubicBezTo>
                      <a:close/>
                      <a:moveTo>
                        <a:pt x="31937" y="29402"/>
                      </a:moveTo>
                      <a:cubicBezTo>
                        <a:pt x="31936" y="29402"/>
                        <a:pt x="31934" y="29402"/>
                        <a:pt x="31933" y="29402"/>
                      </a:cubicBezTo>
                      <a:cubicBezTo>
                        <a:pt x="31799" y="29413"/>
                        <a:pt x="31702" y="29528"/>
                        <a:pt x="31714" y="29660"/>
                      </a:cubicBezTo>
                      <a:cubicBezTo>
                        <a:pt x="31727" y="29834"/>
                        <a:pt x="31735" y="30009"/>
                        <a:pt x="31735" y="30186"/>
                      </a:cubicBezTo>
                      <a:cubicBezTo>
                        <a:pt x="31735" y="30920"/>
                        <a:pt x="31611" y="31698"/>
                        <a:pt x="31376" y="32432"/>
                      </a:cubicBezTo>
                      <a:cubicBezTo>
                        <a:pt x="31335" y="32558"/>
                        <a:pt x="31405" y="32692"/>
                        <a:pt x="31532" y="32733"/>
                      </a:cubicBezTo>
                      <a:cubicBezTo>
                        <a:pt x="31557" y="32741"/>
                        <a:pt x="31580" y="32744"/>
                        <a:pt x="31605" y="32744"/>
                      </a:cubicBezTo>
                      <a:cubicBezTo>
                        <a:pt x="31707" y="32744"/>
                        <a:pt x="31800" y="32680"/>
                        <a:pt x="31833" y="32577"/>
                      </a:cubicBezTo>
                      <a:cubicBezTo>
                        <a:pt x="32083" y="31796"/>
                        <a:pt x="32215" y="30969"/>
                        <a:pt x="32215" y="30186"/>
                      </a:cubicBezTo>
                      <a:cubicBezTo>
                        <a:pt x="32215" y="29997"/>
                        <a:pt x="32206" y="29807"/>
                        <a:pt x="32190" y="29621"/>
                      </a:cubicBezTo>
                      <a:cubicBezTo>
                        <a:pt x="32181" y="29490"/>
                        <a:pt x="32066" y="29402"/>
                        <a:pt x="31937" y="29402"/>
                      </a:cubicBezTo>
                      <a:close/>
                      <a:moveTo>
                        <a:pt x="84705" y="30882"/>
                      </a:moveTo>
                      <a:cubicBezTo>
                        <a:pt x="84630" y="30882"/>
                        <a:pt x="84555" y="30918"/>
                        <a:pt x="84510" y="30986"/>
                      </a:cubicBezTo>
                      <a:cubicBezTo>
                        <a:pt x="83978" y="31756"/>
                        <a:pt x="83402" y="32539"/>
                        <a:pt x="82795" y="33311"/>
                      </a:cubicBezTo>
                      <a:cubicBezTo>
                        <a:pt x="82714" y="33414"/>
                        <a:pt x="82732" y="33565"/>
                        <a:pt x="82837" y="33647"/>
                      </a:cubicBezTo>
                      <a:cubicBezTo>
                        <a:pt x="82880" y="33680"/>
                        <a:pt x="82933" y="33697"/>
                        <a:pt x="82985" y="33697"/>
                      </a:cubicBezTo>
                      <a:cubicBezTo>
                        <a:pt x="83057" y="33697"/>
                        <a:pt x="83126" y="33667"/>
                        <a:pt x="83173" y="33607"/>
                      </a:cubicBezTo>
                      <a:cubicBezTo>
                        <a:pt x="83783" y="32827"/>
                        <a:pt x="84367" y="32036"/>
                        <a:pt x="84904" y="31258"/>
                      </a:cubicBezTo>
                      <a:cubicBezTo>
                        <a:pt x="84979" y="31150"/>
                        <a:pt x="84951" y="31000"/>
                        <a:pt x="84843" y="30925"/>
                      </a:cubicBezTo>
                      <a:cubicBezTo>
                        <a:pt x="84801" y="30896"/>
                        <a:pt x="84753" y="30882"/>
                        <a:pt x="84705" y="30882"/>
                      </a:cubicBezTo>
                      <a:close/>
                      <a:moveTo>
                        <a:pt x="638" y="30566"/>
                      </a:moveTo>
                      <a:cubicBezTo>
                        <a:pt x="530" y="30566"/>
                        <a:pt x="432" y="30639"/>
                        <a:pt x="406" y="30748"/>
                      </a:cubicBezTo>
                      <a:cubicBezTo>
                        <a:pt x="171" y="31689"/>
                        <a:pt x="38" y="32671"/>
                        <a:pt x="5" y="33668"/>
                      </a:cubicBezTo>
                      <a:cubicBezTo>
                        <a:pt x="1" y="33799"/>
                        <a:pt x="104" y="33911"/>
                        <a:pt x="237" y="33915"/>
                      </a:cubicBezTo>
                      <a:lnTo>
                        <a:pt x="245" y="33915"/>
                      </a:lnTo>
                      <a:cubicBezTo>
                        <a:pt x="374" y="33915"/>
                        <a:pt x="481" y="33814"/>
                        <a:pt x="484" y="33684"/>
                      </a:cubicBezTo>
                      <a:cubicBezTo>
                        <a:pt x="515" y="32721"/>
                        <a:pt x="646" y="31772"/>
                        <a:pt x="871" y="30863"/>
                      </a:cubicBezTo>
                      <a:cubicBezTo>
                        <a:pt x="903" y="30734"/>
                        <a:pt x="825" y="30605"/>
                        <a:pt x="696" y="30573"/>
                      </a:cubicBezTo>
                      <a:cubicBezTo>
                        <a:pt x="677" y="30568"/>
                        <a:pt x="657" y="30566"/>
                        <a:pt x="638" y="30566"/>
                      </a:cubicBezTo>
                      <a:close/>
                      <a:moveTo>
                        <a:pt x="21951" y="31179"/>
                      </a:moveTo>
                      <a:cubicBezTo>
                        <a:pt x="21859" y="31179"/>
                        <a:pt x="21772" y="31231"/>
                        <a:pt x="21732" y="31320"/>
                      </a:cubicBezTo>
                      <a:cubicBezTo>
                        <a:pt x="21333" y="32216"/>
                        <a:pt x="21039" y="33163"/>
                        <a:pt x="20856" y="34139"/>
                      </a:cubicBezTo>
                      <a:cubicBezTo>
                        <a:pt x="20830" y="34269"/>
                        <a:pt x="20917" y="34395"/>
                        <a:pt x="21047" y="34419"/>
                      </a:cubicBezTo>
                      <a:cubicBezTo>
                        <a:pt x="21062" y="34421"/>
                        <a:pt x="21078" y="34423"/>
                        <a:pt x="21092" y="34423"/>
                      </a:cubicBezTo>
                      <a:cubicBezTo>
                        <a:pt x="21205" y="34423"/>
                        <a:pt x="21304" y="34342"/>
                        <a:pt x="21326" y="34227"/>
                      </a:cubicBezTo>
                      <a:cubicBezTo>
                        <a:pt x="21502" y="33290"/>
                        <a:pt x="21787" y="32376"/>
                        <a:pt x="22171" y="31515"/>
                      </a:cubicBezTo>
                      <a:cubicBezTo>
                        <a:pt x="22224" y="31395"/>
                        <a:pt x="22171" y="31253"/>
                        <a:pt x="22049" y="31200"/>
                      </a:cubicBezTo>
                      <a:cubicBezTo>
                        <a:pt x="22017" y="31185"/>
                        <a:pt x="21984" y="31179"/>
                        <a:pt x="21951" y="31179"/>
                      </a:cubicBezTo>
                      <a:close/>
                      <a:moveTo>
                        <a:pt x="68207" y="31338"/>
                      </a:moveTo>
                      <a:cubicBezTo>
                        <a:pt x="68196" y="31338"/>
                        <a:pt x="68184" y="31339"/>
                        <a:pt x="68172" y="31341"/>
                      </a:cubicBezTo>
                      <a:cubicBezTo>
                        <a:pt x="68041" y="31359"/>
                        <a:pt x="67951" y="31480"/>
                        <a:pt x="67969" y="31612"/>
                      </a:cubicBezTo>
                      <a:cubicBezTo>
                        <a:pt x="68106" y="32567"/>
                        <a:pt x="68279" y="33533"/>
                        <a:pt x="68482" y="34483"/>
                      </a:cubicBezTo>
                      <a:cubicBezTo>
                        <a:pt x="68505" y="34595"/>
                        <a:pt x="68606" y="34673"/>
                        <a:pt x="68716" y="34673"/>
                      </a:cubicBezTo>
                      <a:cubicBezTo>
                        <a:pt x="68733" y="34673"/>
                        <a:pt x="68748" y="34672"/>
                        <a:pt x="68765" y="34670"/>
                      </a:cubicBezTo>
                      <a:cubicBezTo>
                        <a:pt x="68895" y="34641"/>
                        <a:pt x="68978" y="34515"/>
                        <a:pt x="68950" y="34385"/>
                      </a:cubicBezTo>
                      <a:cubicBezTo>
                        <a:pt x="68749" y="33444"/>
                        <a:pt x="68579" y="32489"/>
                        <a:pt x="68443" y="31544"/>
                      </a:cubicBezTo>
                      <a:cubicBezTo>
                        <a:pt x="68427" y="31424"/>
                        <a:pt x="68324" y="31338"/>
                        <a:pt x="68207" y="31338"/>
                      </a:cubicBezTo>
                      <a:close/>
                      <a:moveTo>
                        <a:pt x="30323" y="34859"/>
                      </a:moveTo>
                      <a:cubicBezTo>
                        <a:pt x="30245" y="34859"/>
                        <a:pt x="30168" y="34897"/>
                        <a:pt x="30122" y="34968"/>
                      </a:cubicBezTo>
                      <a:cubicBezTo>
                        <a:pt x="29624" y="35737"/>
                        <a:pt x="29024" y="36485"/>
                        <a:pt x="28338" y="37192"/>
                      </a:cubicBezTo>
                      <a:cubicBezTo>
                        <a:pt x="28247" y="37287"/>
                        <a:pt x="28249" y="37440"/>
                        <a:pt x="28344" y="37531"/>
                      </a:cubicBezTo>
                      <a:cubicBezTo>
                        <a:pt x="28390" y="37576"/>
                        <a:pt x="28450" y="37599"/>
                        <a:pt x="28511" y="37599"/>
                      </a:cubicBezTo>
                      <a:cubicBezTo>
                        <a:pt x="28573" y="37599"/>
                        <a:pt x="28635" y="37575"/>
                        <a:pt x="28683" y="37525"/>
                      </a:cubicBezTo>
                      <a:cubicBezTo>
                        <a:pt x="29390" y="36796"/>
                        <a:pt x="30010" y="36022"/>
                        <a:pt x="30524" y="35229"/>
                      </a:cubicBezTo>
                      <a:cubicBezTo>
                        <a:pt x="30597" y="35118"/>
                        <a:pt x="30566" y="34969"/>
                        <a:pt x="30454" y="34898"/>
                      </a:cubicBezTo>
                      <a:cubicBezTo>
                        <a:pt x="30414" y="34872"/>
                        <a:pt x="30368" y="34859"/>
                        <a:pt x="30323" y="34859"/>
                      </a:cubicBezTo>
                      <a:close/>
                      <a:moveTo>
                        <a:pt x="81135" y="35454"/>
                      </a:moveTo>
                      <a:cubicBezTo>
                        <a:pt x="81068" y="35454"/>
                        <a:pt x="81002" y="35481"/>
                        <a:pt x="80954" y="35535"/>
                      </a:cubicBezTo>
                      <a:cubicBezTo>
                        <a:pt x="80320" y="36261"/>
                        <a:pt x="79662" y="36977"/>
                        <a:pt x="78998" y="37664"/>
                      </a:cubicBezTo>
                      <a:cubicBezTo>
                        <a:pt x="78905" y="37758"/>
                        <a:pt x="78909" y="37910"/>
                        <a:pt x="79004" y="38003"/>
                      </a:cubicBezTo>
                      <a:cubicBezTo>
                        <a:pt x="79050" y="38047"/>
                        <a:pt x="79109" y="38071"/>
                        <a:pt x="79170" y="38071"/>
                      </a:cubicBezTo>
                      <a:cubicBezTo>
                        <a:pt x="79233" y="38071"/>
                        <a:pt x="79295" y="38046"/>
                        <a:pt x="79340" y="37996"/>
                      </a:cubicBezTo>
                      <a:cubicBezTo>
                        <a:pt x="80011" y="37305"/>
                        <a:pt x="80676" y="36583"/>
                        <a:pt x="81314" y="35851"/>
                      </a:cubicBezTo>
                      <a:cubicBezTo>
                        <a:pt x="81401" y="35751"/>
                        <a:pt x="81392" y="35600"/>
                        <a:pt x="81291" y="35512"/>
                      </a:cubicBezTo>
                      <a:cubicBezTo>
                        <a:pt x="81246" y="35473"/>
                        <a:pt x="81190" y="35454"/>
                        <a:pt x="81135" y="35454"/>
                      </a:cubicBezTo>
                      <a:close/>
                      <a:moveTo>
                        <a:pt x="455" y="36324"/>
                      </a:moveTo>
                      <a:cubicBezTo>
                        <a:pt x="439" y="36324"/>
                        <a:pt x="424" y="36325"/>
                        <a:pt x="409" y="36328"/>
                      </a:cubicBezTo>
                      <a:cubicBezTo>
                        <a:pt x="278" y="36352"/>
                        <a:pt x="192" y="36475"/>
                        <a:pt x="214" y="36606"/>
                      </a:cubicBezTo>
                      <a:cubicBezTo>
                        <a:pt x="388" y="37600"/>
                        <a:pt x="667" y="38552"/>
                        <a:pt x="1041" y="39439"/>
                      </a:cubicBezTo>
                      <a:cubicBezTo>
                        <a:pt x="1079" y="39531"/>
                        <a:pt x="1168" y="39586"/>
                        <a:pt x="1261" y="39586"/>
                      </a:cubicBezTo>
                      <a:cubicBezTo>
                        <a:pt x="1294" y="39586"/>
                        <a:pt x="1325" y="39581"/>
                        <a:pt x="1357" y="39568"/>
                      </a:cubicBezTo>
                      <a:cubicBezTo>
                        <a:pt x="1479" y="39516"/>
                        <a:pt x="1535" y="39375"/>
                        <a:pt x="1485" y="39253"/>
                      </a:cubicBezTo>
                      <a:cubicBezTo>
                        <a:pt x="1124" y="38399"/>
                        <a:pt x="857" y="37480"/>
                        <a:pt x="687" y="36524"/>
                      </a:cubicBezTo>
                      <a:cubicBezTo>
                        <a:pt x="666" y="36408"/>
                        <a:pt x="566" y="36324"/>
                        <a:pt x="455" y="36324"/>
                      </a:cubicBezTo>
                      <a:close/>
                      <a:moveTo>
                        <a:pt x="20899" y="36832"/>
                      </a:moveTo>
                      <a:cubicBezTo>
                        <a:pt x="20892" y="36832"/>
                        <a:pt x="20885" y="36833"/>
                        <a:pt x="20879" y="36833"/>
                      </a:cubicBezTo>
                      <a:cubicBezTo>
                        <a:pt x="20748" y="36841"/>
                        <a:pt x="20646" y="36953"/>
                        <a:pt x="20652" y="37085"/>
                      </a:cubicBezTo>
                      <a:cubicBezTo>
                        <a:pt x="20700" y="38084"/>
                        <a:pt x="20870" y="39063"/>
                        <a:pt x="21155" y="39997"/>
                      </a:cubicBezTo>
                      <a:cubicBezTo>
                        <a:pt x="21186" y="40100"/>
                        <a:pt x="21281" y="40167"/>
                        <a:pt x="21384" y="40167"/>
                      </a:cubicBezTo>
                      <a:cubicBezTo>
                        <a:pt x="21408" y="40167"/>
                        <a:pt x="21431" y="40163"/>
                        <a:pt x="21454" y="40155"/>
                      </a:cubicBezTo>
                      <a:cubicBezTo>
                        <a:pt x="21580" y="40117"/>
                        <a:pt x="21652" y="39983"/>
                        <a:pt x="21613" y="39856"/>
                      </a:cubicBezTo>
                      <a:cubicBezTo>
                        <a:pt x="21338" y="38961"/>
                        <a:pt x="21177" y="38021"/>
                        <a:pt x="21129" y="37061"/>
                      </a:cubicBezTo>
                      <a:cubicBezTo>
                        <a:pt x="21123" y="36935"/>
                        <a:pt x="21017" y="36832"/>
                        <a:pt x="20899" y="36832"/>
                      </a:cubicBezTo>
                      <a:close/>
                      <a:moveTo>
                        <a:pt x="69413" y="37010"/>
                      </a:moveTo>
                      <a:cubicBezTo>
                        <a:pt x="69392" y="37010"/>
                        <a:pt x="69370" y="37013"/>
                        <a:pt x="69349" y="37018"/>
                      </a:cubicBezTo>
                      <a:cubicBezTo>
                        <a:pt x="69221" y="37056"/>
                        <a:pt x="69147" y="37188"/>
                        <a:pt x="69183" y="37315"/>
                      </a:cubicBezTo>
                      <a:cubicBezTo>
                        <a:pt x="69446" y="38247"/>
                        <a:pt x="69744" y="39183"/>
                        <a:pt x="70068" y="40096"/>
                      </a:cubicBezTo>
                      <a:cubicBezTo>
                        <a:pt x="70103" y="40195"/>
                        <a:pt x="70196" y="40256"/>
                        <a:pt x="70294" y="40256"/>
                      </a:cubicBezTo>
                      <a:cubicBezTo>
                        <a:pt x="70321" y="40256"/>
                        <a:pt x="70348" y="40251"/>
                        <a:pt x="70376" y="40241"/>
                      </a:cubicBezTo>
                      <a:cubicBezTo>
                        <a:pt x="70501" y="40196"/>
                        <a:pt x="70565" y="40059"/>
                        <a:pt x="70521" y="39935"/>
                      </a:cubicBezTo>
                      <a:cubicBezTo>
                        <a:pt x="70199" y="39031"/>
                        <a:pt x="69906" y="38104"/>
                        <a:pt x="69645" y="37184"/>
                      </a:cubicBezTo>
                      <a:cubicBezTo>
                        <a:pt x="69615" y="37078"/>
                        <a:pt x="69517" y="37010"/>
                        <a:pt x="69413" y="37010"/>
                      </a:cubicBezTo>
                      <a:close/>
                      <a:moveTo>
                        <a:pt x="26334" y="39037"/>
                      </a:moveTo>
                      <a:cubicBezTo>
                        <a:pt x="26284" y="39037"/>
                        <a:pt x="26232" y="39054"/>
                        <a:pt x="26188" y="39087"/>
                      </a:cubicBezTo>
                      <a:cubicBezTo>
                        <a:pt x="25469" y="39635"/>
                        <a:pt x="24667" y="40173"/>
                        <a:pt x="23803" y="40692"/>
                      </a:cubicBezTo>
                      <a:cubicBezTo>
                        <a:pt x="23690" y="40759"/>
                        <a:pt x="23653" y="40907"/>
                        <a:pt x="23721" y="41020"/>
                      </a:cubicBezTo>
                      <a:cubicBezTo>
                        <a:pt x="23766" y="41095"/>
                        <a:pt x="23845" y="41138"/>
                        <a:pt x="23928" y="41138"/>
                      </a:cubicBezTo>
                      <a:cubicBezTo>
                        <a:pt x="23968" y="41138"/>
                        <a:pt x="24011" y="41126"/>
                        <a:pt x="24051" y="41104"/>
                      </a:cubicBezTo>
                      <a:cubicBezTo>
                        <a:pt x="24929" y="40575"/>
                        <a:pt x="25747" y="40027"/>
                        <a:pt x="26480" y="39468"/>
                      </a:cubicBezTo>
                      <a:cubicBezTo>
                        <a:pt x="26584" y="39388"/>
                        <a:pt x="26605" y="39237"/>
                        <a:pt x="26525" y="39132"/>
                      </a:cubicBezTo>
                      <a:cubicBezTo>
                        <a:pt x="26478" y="39070"/>
                        <a:pt x="26407" y="39037"/>
                        <a:pt x="26334" y="39037"/>
                      </a:cubicBezTo>
                      <a:close/>
                      <a:moveTo>
                        <a:pt x="77097" y="39623"/>
                      </a:moveTo>
                      <a:cubicBezTo>
                        <a:pt x="77038" y="39623"/>
                        <a:pt x="76980" y="39644"/>
                        <a:pt x="76934" y="39687"/>
                      </a:cubicBezTo>
                      <a:cubicBezTo>
                        <a:pt x="76229" y="40342"/>
                        <a:pt x="75500" y="40984"/>
                        <a:pt x="74766" y="41596"/>
                      </a:cubicBezTo>
                      <a:cubicBezTo>
                        <a:pt x="74664" y="41681"/>
                        <a:pt x="74650" y="41832"/>
                        <a:pt x="74735" y="41934"/>
                      </a:cubicBezTo>
                      <a:cubicBezTo>
                        <a:pt x="74783" y="41990"/>
                        <a:pt x="74850" y="42020"/>
                        <a:pt x="74919" y="42020"/>
                      </a:cubicBezTo>
                      <a:cubicBezTo>
                        <a:pt x="74973" y="42020"/>
                        <a:pt x="75026" y="42002"/>
                        <a:pt x="75072" y="41964"/>
                      </a:cubicBezTo>
                      <a:cubicBezTo>
                        <a:pt x="75814" y="41348"/>
                        <a:pt x="76550" y="40699"/>
                        <a:pt x="77260" y="40038"/>
                      </a:cubicBezTo>
                      <a:cubicBezTo>
                        <a:pt x="77357" y="39948"/>
                        <a:pt x="77363" y="39796"/>
                        <a:pt x="77272" y="39699"/>
                      </a:cubicBezTo>
                      <a:cubicBezTo>
                        <a:pt x="77225" y="39648"/>
                        <a:pt x="77161" y="39623"/>
                        <a:pt x="77097" y="39623"/>
                      </a:cubicBezTo>
                      <a:close/>
                      <a:moveTo>
                        <a:pt x="21377" y="42045"/>
                      </a:moveTo>
                      <a:cubicBezTo>
                        <a:pt x="21341" y="42045"/>
                        <a:pt x="21305" y="42053"/>
                        <a:pt x="21271" y="42069"/>
                      </a:cubicBezTo>
                      <a:cubicBezTo>
                        <a:pt x="20770" y="42318"/>
                        <a:pt x="20235" y="42571"/>
                        <a:pt x="19677" y="42823"/>
                      </a:cubicBezTo>
                      <a:cubicBezTo>
                        <a:pt x="19339" y="42977"/>
                        <a:pt x="18994" y="43127"/>
                        <a:pt x="18645" y="43273"/>
                      </a:cubicBezTo>
                      <a:cubicBezTo>
                        <a:pt x="18523" y="43324"/>
                        <a:pt x="18467" y="43464"/>
                        <a:pt x="18518" y="43587"/>
                      </a:cubicBezTo>
                      <a:cubicBezTo>
                        <a:pt x="18557" y="43679"/>
                        <a:pt x="18645" y="43734"/>
                        <a:pt x="18739" y="43734"/>
                      </a:cubicBezTo>
                      <a:cubicBezTo>
                        <a:pt x="18769" y="43734"/>
                        <a:pt x="18801" y="43728"/>
                        <a:pt x="18832" y="43717"/>
                      </a:cubicBezTo>
                      <a:cubicBezTo>
                        <a:pt x="19184" y="43568"/>
                        <a:pt x="19532" y="43415"/>
                        <a:pt x="19875" y="43261"/>
                      </a:cubicBezTo>
                      <a:cubicBezTo>
                        <a:pt x="20438" y="43007"/>
                        <a:pt x="20979" y="42749"/>
                        <a:pt x="21484" y="42500"/>
                      </a:cubicBezTo>
                      <a:cubicBezTo>
                        <a:pt x="21603" y="42441"/>
                        <a:pt x="21652" y="42297"/>
                        <a:pt x="21592" y="42178"/>
                      </a:cubicBezTo>
                      <a:cubicBezTo>
                        <a:pt x="21551" y="42093"/>
                        <a:pt x="21466" y="42045"/>
                        <a:pt x="21377" y="42045"/>
                      </a:cubicBezTo>
                      <a:close/>
                      <a:moveTo>
                        <a:pt x="2719" y="41609"/>
                      </a:moveTo>
                      <a:cubicBezTo>
                        <a:pt x="2667" y="41609"/>
                        <a:pt x="2615" y="41625"/>
                        <a:pt x="2571" y="41659"/>
                      </a:cubicBezTo>
                      <a:cubicBezTo>
                        <a:pt x="2467" y="41741"/>
                        <a:pt x="2449" y="41891"/>
                        <a:pt x="2530" y="41996"/>
                      </a:cubicBezTo>
                      <a:cubicBezTo>
                        <a:pt x="3157" y="42794"/>
                        <a:pt x="3884" y="43478"/>
                        <a:pt x="4693" y="44024"/>
                      </a:cubicBezTo>
                      <a:cubicBezTo>
                        <a:pt x="4733" y="44052"/>
                        <a:pt x="4781" y="44065"/>
                        <a:pt x="4827" y="44065"/>
                      </a:cubicBezTo>
                      <a:cubicBezTo>
                        <a:pt x="4905" y="44065"/>
                        <a:pt x="4980" y="44029"/>
                        <a:pt x="5026" y="43961"/>
                      </a:cubicBezTo>
                      <a:cubicBezTo>
                        <a:pt x="5099" y="43850"/>
                        <a:pt x="5071" y="43701"/>
                        <a:pt x="4961" y="43628"/>
                      </a:cubicBezTo>
                      <a:cubicBezTo>
                        <a:pt x="4194" y="43109"/>
                        <a:pt x="3503" y="42461"/>
                        <a:pt x="2907" y="41701"/>
                      </a:cubicBezTo>
                      <a:cubicBezTo>
                        <a:pt x="2861" y="41640"/>
                        <a:pt x="2791" y="41609"/>
                        <a:pt x="2719" y="41609"/>
                      </a:cubicBezTo>
                      <a:close/>
                      <a:moveTo>
                        <a:pt x="22579" y="42323"/>
                      </a:moveTo>
                      <a:cubicBezTo>
                        <a:pt x="22536" y="42323"/>
                        <a:pt x="22493" y="42335"/>
                        <a:pt x="22454" y="42358"/>
                      </a:cubicBezTo>
                      <a:cubicBezTo>
                        <a:pt x="22341" y="42427"/>
                        <a:pt x="22304" y="42574"/>
                        <a:pt x="22374" y="42687"/>
                      </a:cubicBezTo>
                      <a:cubicBezTo>
                        <a:pt x="22867" y="43500"/>
                        <a:pt x="23470" y="44286"/>
                        <a:pt x="24167" y="45025"/>
                      </a:cubicBezTo>
                      <a:cubicBezTo>
                        <a:pt x="24216" y="45074"/>
                        <a:pt x="24279" y="45100"/>
                        <a:pt x="24342" y="45100"/>
                      </a:cubicBezTo>
                      <a:cubicBezTo>
                        <a:pt x="24402" y="45100"/>
                        <a:pt x="24461" y="45079"/>
                        <a:pt x="24506" y="45035"/>
                      </a:cubicBezTo>
                      <a:cubicBezTo>
                        <a:pt x="24602" y="44943"/>
                        <a:pt x="24606" y="44792"/>
                        <a:pt x="24516" y="44696"/>
                      </a:cubicBezTo>
                      <a:cubicBezTo>
                        <a:pt x="23843" y="43981"/>
                        <a:pt x="23260" y="43222"/>
                        <a:pt x="22783" y="42439"/>
                      </a:cubicBezTo>
                      <a:cubicBezTo>
                        <a:pt x="22738" y="42364"/>
                        <a:pt x="22660" y="42323"/>
                        <a:pt x="22579" y="42323"/>
                      </a:cubicBezTo>
                      <a:close/>
                      <a:moveTo>
                        <a:pt x="16017" y="44263"/>
                      </a:moveTo>
                      <a:cubicBezTo>
                        <a:pt x="15993" y="44263"/>
                        <a:pt x="15969" y="44266"/>
                        <a:pt x="15945" y="44274"/>
                      </a:cubicBezTo>
                      <a:cubicBezTo>
                        <a:pt x="14979" y="44581"/>
                        <a:pt x="14043" y="44814"/>
                        <a:pt x="13162" y="44970"/>
                      </a:cubicBezTo>
                      <a:cubicBezTo>
                        <a:pt x="13031" y="44994"/>
                        <a:pt x="12945" y="45117"/>
                        <a:pt x="12968" y="45248"/>
                      </a:cubicBezTo>
                      <a:cubicBezTo>
                        <a:pt x="12987" y="45363"/>
                        <a:pt x="13088" y="45446"/>
                        <a:pt x="13202" y="45446"/>
                      </a:cubicBezTo>
                      <a:cubicBezTo>
                        <a:pt x="13217" y="45446"/>
                        <a:pt x="13231" y="45446"/>
                        <a:pt x="13244" y="45440"/>
                      </a:cubicBezTo>
                      <a:cubicBezTo>
                        <a:pt x="14145" y="45282"/>
                        <a:pt x="15103" y="45044"/>
                        <a:pt x="16090" y="44730"/>
                      </a:cubicBezTo>
                      <a:cubicBezTo>
                        <a:pt x="16216" y="44690"/>
                        <a:pt x="16285" y="44556"/>
                        <a:pt x="16246" y="44429"/>
                      </a:cubicBezTo>
                      <a:cubicBezTo>
                        <a:pt x="16214" y="44328"/>
                        <a:pt x="16118" y="44263"/>
                        <a:pt x="16017" y="44263"/>
                      </a:cubicBezTo>
                      <a:close/>
                      <a:moveTo>
                        <a:pt x="71350" y="42481"/>
                      </a:moveTo>
                      <a:cubicBezTo>
                        <a:pt x="71319" y="42481"/>
                        <a:pt x="71287" y="42488"/>
                        <a:pt x="71257" y="42501"/>
                      </a:cubicBezTo>
                      <a:cubicBezTo>
                        <a:pt x="71135" y="42553"/>
                        <a:pt x="71079" y="42694"/>
                        <a:pt x="71131" y="42816"/>
                      </a:cubicBezTo>
                      <a:cubicBezTo>
                        <a:pt x="71300" y="43211"/>
                        <a:pt x="71475" y="43606"/>
                        <a:pt x="71658" y="43999"/>
                      </a:cubicBezTo>
                      <a:cubicBezTo>
                        <a:pt x="71152" y="44357"/>
                        <a:pt x="70643" y="44708"/>
                        <a:pt x="70130" y="45045"/>
                      </a:cubicBezTo>
                      <a:cubicBezTo>
                        <a:pt x="70021" y="45117"/>
                        <a:pt x="69989" y="45265"/>
                        <a:pt x="70062" y="45377"/>
                      </a:cubicBezTo>
                      <a:cubicBezTo>
                        <a:pt x="70109" y="45446"/>
                        <a:pt x="70185" y="45484"/>
                        <a:pt x="70263" y="45484"/>
                      </a:cubicBezTo>
                      <a:cubicBezTo>
                        <a:pt x="70308" y="45484"/>
                        <a:pt x="70354" y="45472"/>
                        <a:pt x="70394" y="45445"/>
                      </a:cubicBezTo>
                      <a:cubicBezTo>
                        <a:pt x="70887" y="45119"/>
                        <a:pt x="71378" y="44782"/>
                        <a:pt x="71864" y="44437"/>
                      </a:cubicBezTo>
                      <a:cubicBezTo>
                        <a:pt x="72026" y="44779"/>
                        <a:pt x="72192" y="45121"/>
                        <a:pt x="72364" y="45457"/>
                      </a:cubicBezTo>
                      <a:cubicBezTo>
                        <a:pt x="72406" y="45541"/>
                        <a:pt x="72490" y="45588"/>
                        <a:pt x="72578" y="45588"/>
                      </a:cubicBezTo>
                      <a:cubicBezTo>
                        <a:pt x="72615" y="45588"/>
                        <a:pt x="72652" y="45580"/>
                        <a:pt x="72687" y="45565"/>
                      </a:cubicBezTo>
                      <a:cubicBezTo>
                        <a:pt x="72805" y="45506"/>
                        <a:pt x="72852" y="45362"/>
                        <a:pt x="72793" y="45244"/>
                      </a:cubicBezTo>
                      <a:cubicBezTo>
                        <a:pt x="72610" y="44885"/>
                        <a:pt x="72434" y="44522"/>
                        <a:pt x="72260" y="44156"/>
                      </a:cubicBezTo>
                      <a:cubicBezTo>
                        <a:pt x="72435" y="44030"/>
                        <a:pt x="72609" y="43901"/>
                        <a:pt x="72783" y="43772"/>
                      </a:cubicBezTo>
                      <a:cubicBezTo>
                        <a:pt x="72889" y="43693"/>
                        <a:pt x="72911" y="43543"/>
                        <a:pt x="72832" y="43437"/>
                      </a:cubicBezTo>
                      <a:cubicBezTo>
                        <a:pt x="72784" y="43374"/>
                        <a:pt x="72711" y="43340"/>
                        <a:pt x="72638" y="43340"/>
                      </a:cubicBezTo>
                      <a:cubicBezTo>
                        <a:pt x="72589" y="43340"/>
                        <a:pt x="72539" y="43355"/>
                        <a:pt x="72496" y="43387"/>
                      </a:cubicBezTo>
                      <a:cubicBezTo>
                        <a:pt x="72349" y="43498"/>
                        <a:pt x="72202" y="43605"/>
                        <a:pt x="72054" y="43714"/>
                      </a:cubicBezTo>
                      <a:cubicBezTo>
                        <a:pt x="71887" y="43352"/>
                        <a:pt x="71727" y="42990"/>
                        <a:pt x="71571" y="42626"/>
                      </a:cubicBezTo>
                      <a:cubicBezTo>
                        <a:pt x="71532" y="42536"/>
                        <a:pt x="71443" y="42481"/>
                        <a:pt x="71350" y="42481"/>
                      </a:cubicBezTo>
                      <a:close/>
                      <a:moveTo>
                        <a:pt x="7448" y="44799"/>
                      </a:moveTo>
                      <a:cubicBezTo>
                        <a:pt x="7344" y="44799"/>
                        <a:pt x="7249" y="44868"/>
                        <a:pt x="7219" y="44973"/>
                      </a:cubicBezTo>
                      <a:cubicBezTo>
                        <a:pt x="7183" y="45100"/>
                        <a:pt x="7256" y="45232"/>
                        <a:pt x="7382" y="45270"/>
                      </a:cubicBezTo>
                      <a:cubicBezTo>
                        <a:pt x="8294" y="45532"/>
                        <a:pt x="9278" y="45674"/>
                        <a:pt x="10311" y="45691"/>
                      </a:cubicBezTo>
                      <a:lnTo>
                        <a:pt x="10315" y="45691"/>
                      </a:lnTo>
                      <a:cubicBezTo>
                        <a:pt x="10446" y="45691"/>
                        <a:pt x="10552" y="45586"/>
                        <a:pt x="10553" y="45456"/>
                      </a:cubicBezTo>
                      <a:cubicBezTo>
                        <a:pt x="10554" y="45323"/>
                        <a:pt x="10451" y="45214"/>
                        <a:pt x="10317" y="45211"/>
                      </a:cubicBezTo>
                      <a:cubicBezTo>
                        <a:pt x="9328" y="45196"/>
                        <a:pt x="8385" y="45058"/>
                        <a:pt x="7516" y="44809"/>
                      </a:cubicBezTo>
                      <a:cubicBezTo>
                        <a:pt x="7493" y="44802"/>
                        <a:pt x="7470" y="44799"/>
                        <a:pt x="7448" y="44799"/>
                      </a:cubicBezTo>
                      <a:close/>
                      <a:moveTo>
                        <a:pt x="67792" y="46529"/>
                      </a:moveTo>
                      <a:cubicBezTo>
                        <a:pt x="67751" y="46529"/>
                        <a:pt x="67710" y="46539"/>
                        <a:pt x="67673" y="46560"/>
                      </a:cubicBezTo>
                      <a:cubicBezTo>
                        <a:pt x="66842" y="47039"/>
                        <a:pt x="65985" y="47501"/>
                        <a:pt x="65129" y="47927"/>
                      </a:cubicBezTo>
                      <a:cubicBezTo>
                        <a:pt x="65010" y="47986"/>
                        <a:pt x="64963" y="48130"/>
                        <a:pt x="65022" y="48248"/>
                      </a:cubicBezTo>
                      <a:cubicBezTo>
                        <a:pt x="65065" y="48333"/>
                        <a:pt x="65149" y="48382"/>
                        <a:pt x="65236" y="48382"/>
                      </a:cubicBezTo>
                      <a:cubicBezTo>
                        <a:pt x="65274" y="48382"/>
                        <a:pt x="65310" y="48373"/>
                        <a:pt x="65344" y="48356"/>
                      </a:cubicBezTo>
                      <a:cubicBezTo>
                        <a:pt x="66210" y="47925"/>
                        <a:pt x="67073" y="47461"/>
                        <a:pt x="67912" y="46976"/>
                      </a:cubicBezTo>
                      <a:cubicBezTo>
                        <a:pt x="68028" y="46909"/>
                        <a:pt x="68067" y="46762"/>
                        <a:pt x="68001" y="46648"/>
                      </a:cubicBezTo>
                      <a:cubicBezTo>
                        <a:pt x="67956" y="46572"/>
                        <a:pt x="67875" y="46529"/>
                        <a:pt x="67792" y="46529"/>
                      </a:cubicBezTo>
                      <a:close/>
                      <a:moveTo>
                        <a:pt x="26507" y="46550"/>
                      </a:moveTo>
                      <a:cubicBezTo>
                        <a:pt x="26435" y="46550"/>
                        <a:pt x="26363" y="46583"/>
                        <a:pt x="26316" y="46645"/>
                      </a:cubicBezTo>
                      <a:cubicBezTo>
                        <a:pt x="26235" y="46751"/>
                        <a:pt x="26256" y="46902"/>
                        <a:pt x="26362" y="46981"/>
                      </a:cubicBezTo>
                      <a:cubicBezTo>
                        <a:pt x="27110" y="47548"/>
                        <a:pt x="27936" y="48089"/>
                        <a:pt x="28816" y="48589"/>
                      </a:cubicBezTo>
                      <a:cubicBezTo>
                        <a:pt x="28853" y="48610"/>
                        <a:pt x="28893" y="48620"/>
                        <a:pt x="28935" y="48620"/>
                      </a:cubicBezTo>
                      <a:cubicBezTo>
                        <a:pt x="29017" y="48620"/>
                        <a:pt x="29098" y="48576"/>
                        <a:pt x="29142" y="48499"/>
                      </a:cubicBezTo>
                      <a:cubicBezTo>
                        <a:pt x="29208" y="48383"/>
                        <a:pt x="29168" y="48236"/>
                        <a:pt x="29052" y="48172"/>
                      </a:cubicBezTo>
                      <a:cubicBezTo>
                        <a:pt x="28190" y="47682"/>
                        <a:pt x="27383" y="47152"/>
                        <a:pt x="26651" y="46599"/>
                      </a:cubicBezTo>
                      <a:cubicBezTo>
                        <a:pt x="26608" y="46566"/>
                        <a:pt x="26557" y="46550"/>
                        <a:pt x="26507" y="46550"/>
                      </a:cubicBezTo>
                      <a:close/>
                      <a:moveTo>
                        <a:pt x="62597" y="49114"/>
                      </a:moveTo>
                      <a:cubicBezTo>
                        <a:pt x="62566" y="49114"/>
                        <a:pt x="62535" y="49120"/>
                        <a:pt x="62505" y="49133"/>
                      </a:cubicBezTo>
                      <a:cubicBezTo>
                        <a:pt x="61621" y="49506"/>
                        <a:pt x="60714" y="49854"/>
                        <a:pt x="59810" y="50167"/>
                      </a:cubicBezTo>
                      <a:cubicBezTo>
                        <a:pt x="59685" y="50211"/>
                        <a:pt x="59618" y="50347"/>
                        <a:pt x="59662" y="50472"/>
                      </a:cubicBezTo>
                      <a:cubicBezTo>
                        <a:pt x="59698" y="50571"/>
                        <a:pt x="59791" y="50633"/>
                        <a:pt x="59889" y="50633"/>
                      </a:cubicBezTo>
                      <a:cubicBezTo>
                        <a:pt x="59917" y="50633"/>
                        <a:pt x="59943" y="50629"/>
                        <a:pt x="59967" y="50622"/>
                      </a:cubicBezTo>
                      <a:cubicBezTo>
                        <a:pt x="60881" y="50304"/>
                        <a:pt x="61797" y="49952"/>
                        <a:pt x="62691" y="49575"/>
                      </a:cubicBezTo>
                      <a:cubicBezTo>
                        <a:pt x="62813" y="49523"/>
                        <a:pt x="62869" y="49383"/>
                        <a:pt x="62819" y="49261"/>
                      </a:cubicBezTo>
                      <a:cubicBezTo>
                        <a:pt x="62780" y="49169"/>
                        <a:pt x="62691" y="49114"/>
                        <a:pt x="62597" y="49114"/>
                      </a:cubicBezTo>
                      <a:close/>
                      <a:moveTo>
                        <a:pt x="31529" y="49435"/>
                      </a:moveTo>
                      <a:cubicBezTo>
                        <a:pt x="31437" y="49435"/>
                        <a:pt x="31349" y="49488"/>
                        <a:pt x="31309" y="49579"/>
                      </a:cubicBezTo>
                      <a:cubicBezTo>
                        <a:pt x="31256" y="49699"/>
                        <a:pt x="31312" y="49841"/>
                        <a:pt x="31432" y="49895"/>
                      </a:cubicBezTo>
                      <a:cubicBezTo>
                        <a:pt x="32319" y="50284"/>
                        <a:pt x="33235" y="50640"/>
                        <a:pt x="34157" y="50953"/>
                      </a:cubicBezTo>
                      <a:cubicBezTo>
                        <a:pt x="34182" y="50962"/>
                        <a:pt x="34209" y="50966"/>
                        <a:pt x="34234" y="50966"/>
                      </a:cubicBezTo>
                      <a:cubicBezTo>
                        <a:pt x="34334" y="50966"/>
                        <a:pt x="34428" y="50904"/>
                        <a:pt x="34462" y="50804"/>
                      </a:cubicBezTo>
                      <a:cubicBezTo>
                        <a:pt x="34504" y="50678"/>
                        <a:pt x="34437" y="50541"/>
                        <a:pt x="34312" y="50499"/>
                      </a:cubicBezTo>
                      <a:cubicBezTo>
                        <a:pt x="33403" y="50190"/>
                        <a:pt x="32499" y="49838"/>
                        <a:pt x="31625" y="49456"/>
                      </a:cubicBezTo>
                      <a:cubicBezTo>
                        <a:pt x="31594" y="49442"/>
                        <a:pt x="31561" y="49435"/>
                        <a:pt x="31529" y="49435"/>
                      </a:cubicBezTo>
                      <a:close/>
                      <a:moveTo>
                        <a:pt x="57118" y="51010"/>
                      </a:moveTo>
                      <a:cubicBezTo>
                        <a:pt x="57097" y="51010"/>
                        <a:pt x="57076" y="51013"/>
                        <a:pt x="57055" y="51018"/>
                      </a:cubicBezTo>
                      <a:cubicBezTo>
                        <a:pt x="56129" y="51268"/>
                        <a:pt x="55184" y="51489"/>
                        <a:pt x="54245" y="51674"/>
                      </a:cubicBezTo>
                      <a:cubicBezTo>
                        <a:pt x="54115" y="51700"/>
                        <a:pt x="54030" y="51826"/>
                        <a:pt x="54056" y="51956"/>
                      </a:cubicBezTo>
                      <a:cubicBezTo>
                        <a:pt x="54079" y="52070"/>
                        <a:pt x="54179" y="52149"/>
                        <a:pt x="54291" y="52149"/>
                      </a:cubicBezTo>
                      <a:cubicBezTo>
                        <a:pt x="54306" y="52149"/>
                        <a:pt x="54321" y="52148"/>
                        <a:pt x="54338" y="52144"/>
                      </a:cubicBezTo>
                      <a:cubicBezTo>
                        <a:pt x="55288" y="51957"/>
                        <a:pt x="56244" y="51734"/>
                        <a:pt x="57182" y="51480"/>
                      </a:cubicBezTo>
                      <a:cubicBezTo>
                        <a:pt x="57308" y="51446"/>
                        <a:pt x="57385" y="51314"/>
                        <a:pt x="57349" y="51187"/>
                      </a:cubicBezTo>
                      <a:cubicBezTo>
                        <a:pt x="57320" y="51080"/>
                        <a:pt x="57224" y="51010"/>
                        <a:pt x="57118" y="51010"/>
                      </a:cubicBezTo>
                      <a:close/>
                      <a:moveTo>
                        <a:pt x="37015" y="51309"/>
                      </a:moveTo>
                      <a:cubicBezTo>
                        <a:pt x="36908" y="51309"/>
                        <a:pt x="36812" y="51383"/>
                        <a:pt x="36785" y="51492"/>
                      </a:cubicBezTo>
                      <a:cubicBezTo>
                        <a:pt x="36752" y="51619"/>
                        <a:pt x="36830" y="51749"/>
                        <a:pt x="36959" y="51782"/>
                      </a:cubicBezTo>
                      <a:cubicBezTo>
                        <a:pt x="37896" y="52019"/>
                        <a:pt x="38858" y="52221"/>
                        <a:pt x="39817" y="52384"/>
                      </a:cubicBezTo>
                      <a:cubicBezTo>
                        <a:pt x="39831" y="52385"/>
                        <a:pt x="39845" y="52386"/>
                        <a:pt x="39857" y="52386"/>
                      </a:cubicBezTo>
                      <a:cubicBezTo>
                        <a:pt x="39973" y="52386"/>
                        <a:pt x="40074" y="52305"/>
                        <a:pt x="40093" y="52187"/>
                      </a:cubicBezTo>
                      <a:cubicBezTo>
                        <a:pt x="40116" y="52056"/>
                        <a:pt x="40027" y="51933"/>
                        <a:pt x="39897" y="51910"/>
                      </a:cubicBezTo>
                      <a:cubicBezTo>
                        <a:pt x="38951" y="51749"/>
                        <a:pt x="38002" y="51550"/>
                        <a:pt x="37076" y="51318"/>
                      </a:cubicBezTo>
                      <a:cubicBezTo>
                        <a:pt x="37055" y="51312"/>
                        <a:pt x="37035" y="51309"/>
                        <a:pt x="37015" y="51309"/>
                      </a:cubicBezTo>
                      <a:close/>
                      <a:moveTo>
                        <a:pt x="51429" y="52130"/>
                      </a:moveTo>
                      <a:cubicBezTo>
                        <a:pt x="51418" y="52130"/>
                        <a:pt x="51408" y="52130"/>
                        <a:pt x="51397" y="52132"/>
                      </a:cubicBezTo>
                      <a:cubicBezTo>
                        <a:pt x="50444" y="52251"/>
                        <a:pt x="49478" y="52340"/>
                        <a:pt x="48523" y="52390"/>
                      </a:cubicBezTo>
                      <a:cubicBezTo>
                        <a:pt x="48391" y="52397"/>
                        <a:pt x="48289" y="52510"/>
                        <a:pt x="48296" y="52642"/>
                      </a:cubicBezTo>
                      <a:cubicBezTo>
                        <a:pt x="48302" y="52771"/>
                        <a:pt x="48408" y="52870"/>
                        <a:pt x="48534" y="52870"/>
                      </a:cubicBezTo>
                      <a:cubicBezTo>
                        <a:pt x="48539" y="52870"/>
                        <a:pt x="48543" y="52870"/>
                        <a:pt x="48550" y="52868"/>
                      </a:cubicBezTo>
                      <a:cubicBezTo>
                        <a:pt x="49517" y="52816"/>
                        <a:pt x="50494" y="52729"/>
                        <a:pt x="51458" y="52607"/>
                      </a:cubicBezTo>
                      <a:cubicBezTo>
                        <a:pt x="51589" y="52590"/>
                        <a:pt x="51682" y="52471"/>
                        <a:pt x="51665" y="52340"/>
                      </a:cubicBezTo>
                      <a:cubicBezTo>
                        <a:pt x="51650" y="52218"/>
                        <a:pt x="51551" y="52130"/>
                        <a:pt x="51429" y="52130"/>
                      </a:cubicBezTo>
                      <a:close/>
                      <a:moveTo>
                        <a:pt x="42755" y="52284"/>
                      </a:moveTo>
                      <a:cubicBezTo>
                        <a:pt x="42622" y="52284"/>
                        <a:pt x="42509" y="52371"/>
                        <a:pt x="42496" y="52502"/>
                      </a:cubicBezTo>
                      <a:cubicBezTo>
                        <a:pt x="42485" y="52633"/>
                        <a:pt x="42582" y="52751"/>
                        <a:pt x="42713" y="52763"/>
                      </a:cubicBezTo>
                      <a:cubicBezTo>
                        <a:pt x="43676" y="52852"/>
                        <a:pt x="44656" y="52905"/>
                        <a:pt x="45628" y="52922"/>
                      </a:cubicBezTo>
                      <a:lnTo>
                        <a:pt x="45632" y="52922"/>
                      </a:lnTo>
                      <a:cubicBezTo>
                        <a:pt x="45763" y="52922"/>
                        <a:pt x="45869" y="52818"/>
                        <a:pt x="45873" y="52686"/>
                      </a:cubicBezTo>
                      <a:cubicBezTo>
                        <a:pt x="45874" y="52554"/>
                        <a:pt x="45769" y="52446"/>
                        <a:pt x="45637" y="52442"/>
                      </a:cubicBezTo>
                      <a:cubicBezTo>
                        <a:pt x="44678" y="52425"/>
                        <a:pt x="43710" y="52372"/>
                        <a:pt x="42757" y="52284"/>
                      </a:cubicBezTo>
                      <a:cubicBezTo>
                        <a:pt x="42756" y="52284"/>
                        <a:pt x="42755" y="52284"/>
                        <a:pt x="42755" y="52284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" name="Google Shape;127;p2"/>
                <p:cNvSpPr/>
                <p:nvPr/>
              </p:nvSpPr>
              <p:spPr>
                <a:xfrm>
                  <a:off x="3520350" y="2519625"/>
                  <a:ext cx="32450" cy="42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8" h="1707" extrusionOk="0">
                      <a:moveTo>
                        <a:pt x="275" y="1"/>
                      </a:moveTo>
                      <a:cubicBezTo>
                        <a:pt x="233" y="1"/>
                        <a:pt x="191" y="12"/>
                        <a:pt x="153" y="34"/>
                      </a:cubicBezTo>
                      <a:cubicBezTo>
                        <a:pt x="39" y="100"/>
                        <a:pt x="0" y="247"/>
                        <a:pt x="68" y="362"/>
                      </a:cubicBezTo>
                      <a:cubicBezTo>
                        <a:pt x="312" y="776"/>
                        <a:pt x="564" y="1187"/>
                        <a:pt x="822" y="1595"/>
                      </a:cubicBezTo>
                      <a:cubicBezTo>
                        <a:pt x="869" y="1667"/>
                        <a:pt x="947" y="1707"/>
                        <a:pt x="1026" y="1707"/>
                      </a:cubicBezTo>
                      <a:cubicBezTo>
                        <a:pt x="1069" y="1707"/>
                        <a:pt x="1114" y="1694"/>
                        <a:pt x="1152" y="1670"/>
                      </a:cubicBezTo>
                      <a:cubicBezTo>
                        <a:pt x="1265" y="1600"/>
                        <a:pt x="1298" y="1452"/>
                        <a:pt x="1227" y="1340"/>
                      </a:cubicBezTo>
                      <a:cubicBezTo>
                        <a:pt x="972" y="938"/>
                        <a:pt x="723" y="529"/>
                        <a:pt x="480" y="119"/>
                      </a:cubicBezTo>
                      <a:cubicBezTo>
                        <a:pt x="436" y="43"/>
                        <a:pt x="356" y="1"/>
                        <a:pt x="275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28" name="Google Shape;128;p2"/>
              <p:cNvGrpSpPr/>
              <p:nvPr/>
            </p:nvGrpSpPr>
            <p:grpSpPr>
              <a:xfrm rot="925807">
                <a:off x="1598483" y="2664482"/>
                <a:ext cx="551102" cy="369507"/>
                <a:chOff x="2626275" y="1121400"/>
                <a:chExt cx="460225" cy="308575"/>
              </a:xfrm>
            </p:grpSpPr>
            <p:grpSp>
              <p:nvGrpSpPr>
                <p:cNvPr id="129" name="Google Shape;129;p2"/>
                <p:cNvGrpSpPr/>
                <p:nvPr/>
              </p:nvGrpSpPr>
              <p:grpSpPr>
                <a:xfrm>
                  <a:off x="2671050" y="1121400"/>
                  <a:ext cx="415450" cy="308575"/>
                  <a:chOff x="2671050" y="1121400"/>
                  <a:chExt cx="415450" cy="308575"/>
                </a:xfrm>
              </p:grpSpPr>
              <p:sp>
                <p:nvSpPr>
                  <p:cNvPr id="130" name="Google Shape;130;p2"/>
                  <p:cNvSpPr/>
                  <p:nvPr/>
                </p:nvSpPr>
                <p:spPr>
                  <a:xfrm>
                    <a:off x="2683900" y="1128900"/>
                    <a:ext cx="387050" cy="288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482" h="11537" extrusionOk="0">
                        <a:moveTo>
                          <a:pt x="0" y="0"/>
                        </a:moveTo>
                        <a:lnTo>
                          <a:pt x="2963" y="4059"/>
                        </a:lnTo>
                        <a:lnTo>
                          <a:pt x="2563" y="11536"/>
                        </a:lnTo>
                        <a:lnTo>
                          <a:pt x="15481" y="17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1" name="Google Shape;131;p2"/>
                  <p:cNvSpPr/>
                  <p:nvPr/>
                </p:nvSpPr>
                <p:spPr>
                  <a:xfrm>
                    <a:off x="2671050" y="1121400"/>
                    <a:ext cx="415450" cy="308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618" h="12343" extrusionOk="0">
                        <a:moveTo>
                          <a:pt x="1028" y="598"/>
                        </a:moveTo>
                        <a:lnTo>
                          <a:pt x="15373" y="2173"/>
                        </a:lnTo>
                        <a:lnTo>
                          <a:pt x="3344" y="11333"/>
                        </a:lnTo>
                        <a:lnTo>
                          <a:pt x="3344" y="11333"/>
                        </a:lnTo>
                        <a:lnTo>
                          <a:pt x="3720" y="4286"/>
                        </a:lnTo>
                        <a:lnTo>
                          <a:pt x="1028" y="598"/>
                        </a:lnTo>
                        <a:close/>
                        <a:moveTo>
                          <a:pt x="0" y="1"/>
                        </a:moveTo>
                        <a:lnTo>
                          <a:pt x="3232" y="4430"/>
                        </a:lnTo>
                        <a:lnTo>
                          <a:pt x="2811" y="12342"/>
                        </a:lnTo>
                        <a:lnTo>
                          <a:pt x="2811" y="12342"/>
                        </a:lnTo>
                        <a:lnTo>
                          <a:pt x="16618" y="1826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32" name="Google Shape;132;p2"/>
                <p:cNvGrpSpPr/>
                <p:nvPr/>
              </p:nvGrpSpPr>
              <p:grpSpPr>
                <a:xfrm>
                  <a:off x="2626275" y="1170175"/>
                  <a:ext cx="447725" cy="154300"/>
                  <a:chOff x="2626275" y="1170175"/>
                  <a:chExt cx="447725" cy="154300"/>
                </a:xfrm>
              </p:grpSpPr>
              <p:sp>
                <p:nvSpPr>
                  <p:cNvPr id="133" name="Google Shape;133;p2"/>
                  <p:cNvSpPr/>
                  <p:nvPr/>
                </p:nvSpPr>
                <p:spPr>
                  <a:xfrm>
                    <a:off x="2643125" y="1183625"/>
                    <a:ext cx="389175" cy="1340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567" h="5363" extrusionOk="0">
                        <a:moveTo>
                          <a:pt x="15567" y="1"/>
                        </a:moveTo>
                        <a:lnTo>
                          <a:pt x="0" y="2725"/>
                        </a:lnTo>
                        <a:lnTo>
                          <a:pt x="4408" y="5362"/>
                        </a:lnTo>
                        <a:lnTo>
                          <a:pt x="15567" y="1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4" name="Google Shape;134;p2"/>
                  <p:cNvSpPr/>
                  <p:nvPr/>
                </p:nvSpPr>
                <p:spPr>
                  <a:xfrm>
                    <a:off x="2626275" y="1170175"/>
                    <a:ext cx="447725" cy="1543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909" h="6172" extrusionOk="0">
                        <a:moveTo>
                          <a:pt x="14573" y="1073"/>
                        </a:moveTo>
                        <a:lnTo>
                          <a:pt x="5093" y="5628"/>
                        </a:lnTo>
                        <a:lnTo>
                          <a:pt x="1351" y="3390"/>
                        </a:lnTo>
                        <a:lnTo>
                          <a:pt x="14573" y="1073"/>
                        </a:lnTo>
                        <a:close/>
                        <a:moveTo>
                          <a:pt x="17908" y="0"/>
                        </a:moveTo>
                        <a:lnTo>
                          <a:pt x="0" y="3138"/>
                        </a:lnTo>
                        <a:lnTo>
                          <a:pt x="5069" y="6171"/>
                        </a:lnTo>
                        <a:lnTo>
                          <a:pt x="17908" y="0"/>
                        </a:ln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" name="Google Shape;195;p4"/>
          <p:cNvGrpSpPr/>
          <p:nvPr/>
        </p:nvGrpSpPr>
        <p:grpSpPr>
          <a:xfrm>
            <a:off x="-60875" y="-44400"/>
            <a:ext cx="9265800" cy="5276700"/>
            <a:chOff x="-60875" y="-44400"/>
            <a:chExt cx="9265800" cy="5276700"/>
          </a:xfrm>
        </p:grpSpPr>
        <p:grpSp>
          <p:nvGrpSpPr>
            <p:cNvPr id="196" name="Google Shape;196;p4"/>
            <p:cNvGrpSpPr/>
            <p:nvPr/>
          </p:nvGrpSpPr>
          <p:grpSpPr>
            <a:xfrm>
              <a:off x="-60875" y="292275"/>
              <a:ext cx="9265800" cy="4558950"/>
              <a:chOff x="-60875" y="292275"/>
              <a:chExt cx="9265800" cy="4558950"/>
            </a:xfrm>
          </p:grpSpPr>
          <p:cxnSp>
            <p:nvCxnSpPr>
              <p:cNvPr id="197" name="Google Shape;197;p4"/>
              <p:cNvCxnSpPr/>
              <p:nvPr/>
            </p:nvCxnSpPr>
            <p:spPr>
              <a:xfrm>
                <a:off x="-60875" y="29227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8" name="Google Shape;198;p4"/>
              <p:cNvCxnSpPr/>
              <p:nvPr/>
            </p:nvCxnSpPr>
            <p:spPr>
              <a:xfrm>
                <a:off x="-60875" y="70672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9" name="Google Shape;199;p4"/>
              <p:cNvCxnSpPr/>
              <p:nvPr/>
            </p:nvCxnSpPr>
            <p:spPr>
              <a:xfrm>
                <a:off x="-60875" y="112117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0" name="Google Shape;200;p4"/>
              <p:cNvCxnSpPr/>
              <p:nvPr/>
            </p:nvCxnSpPr>
            <p:spPr>
              <a:xfrm>
                <a:off x="-60875" y="153562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1" name="Google Shape;201;p4"/>
              <p:cNvCxnSpPr/>
              <p:nvPr/>
            </p:nvCxnSpPr>
            <p:spPr>
              <a:xfrm>
                <a:off x="-60875" y="195007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2" name="Google Shape;202;p4"/>
              <p:cNvCxnSpPr/>
              <p:nvPr/>
            </p:nvCxnSpPr>
            <p:spPr>
              <a:xfrm>
                <a:off x="-60875" y="236452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3" name="Google Shape;203;p4"/>
              <p:cNvCxnSpPr/>
              <p:nvPr/>
            </p:nvCxnSpPr>
            <p:spPr>
              <a:xfrm>
                <a:off x="-60875" y="277897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4" name="Google Shape;204;p4"/>
              <p:cNvCxnSpPr/>
              <p:nvPr/>
            </p:nvCxnSpPr>
            <p:spPr>
              <a:xfrm>
                <a:off x="-60875" y="319342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5" name="Google Shape;205;p4"/>
              <p:cNvCxnSpPr/>
              <p:nvPr/>
            </p:nvCxnSpPr>
            <p:spPr>
              <a:xfrm>
                <a:off x="-60875" y="360787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6" name="Google Shape;206;p4"/>
              <p:cNvCxnSpPr/>
              <p:nvPr/>
            </p:nvCxnSpPr>
            <p:spPr>
              <a:xfrm>
                <a:off x="-60875" y="402232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7" name="Google Shape;207;p4"/>
              <p:cNvCxnSpPr/>
              <p:nvPr/>
            </p:nvCxnSpPr>
            <p:spPr>
              <a:xfrm>
                <a:off x="-60875" y="443677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8" name="Google Shape;208;p4"/>
              <p:cNvCxnSpPr/>
              <p:nvPr/>
            </p:nvCxnSpPr>
            <p:spPr>
              <a:xfrm>
                <a:off x="-60875" y="4851225"/>
                <a:ext cx="92658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09" name="Google Shape;209;p4"/>
            <p:cNvGrpSpPr/>
            <p:nvPr/>
          </p:nvGrpSpPr>
          <p:grpSpPr>
            <a:xfrm>
              <a:off x="424088" y="-44400"/>
              <a:ext cx="8295875" cy="5276700"/>
              <a:chOff x="424088" y="-44400"/>
              <a:chExt cx="8295875" cy="5276700"/>
            </a:xfrm>
          </p:grpSpPr>
          <p:cxnSp>
            <p:nvCxnSpPr>
              <p:cNvPr id="210" name="Google Shape;210;p4"/>
              <p:cNvCxnSpPr/>
              <p:nvPr/>
            </p:nvCxnSpPr>
            <p:spPr>
              <a:xfrm>
                <a:off x="42408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1" name="Google Shape;211;p4"/>
              <p:cNvCxnSpPr/>
              <p:nvPr/>
            </p:nvCxnSpPr>
            <p:spPr>
              <a:xfrm>
                <a:off x="86071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2" name="Google Shape;212;p4"/>
              <p:cNvCxnSpPr/>
              <p:nvPr/>
            </p:nvCxnSpPr>
            <p:spPr>
              <a:xfrm>
                <a:off x="129733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3" name="Google Shape;213;p4"/>
              <p:cNvCxnSpPr/>
              <p:nvPr/>
            </p:nvCxnSpPr>
            <p:spPr>
              <a:xfrm>
                <a:off x="173396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4" name="Google Shape;214;p4"/>
              <p:cNvCxnSpPr/>
              <p:nvPr/>
            </p:nvCxnSpPr>
            <p:spPr>
              <a:xfrm>
                <a:off x="217058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5" name="Google Shape;215;p4"/>
              <p:cNvCxnSpPr/>
              <p:nvPr/>
            </p:nvCxnSpPr>
            <p:spPr>
              <a:xfrm>
                <a:off x="260721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6" name="Google Shape;216;p4"/>
              <p:cNvCxnSpPr/>
              <p:nvPr/>
            </p:nvCxnSpPr>
            <p:spPr>
              <a:xfrm>
                <a:off x="304383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7" name="Google Shape;217;p4"/>
              <p:cNvCxnSpPr/>
              <p:nvPr/>
            </p:nvCxnSpPr>
            <p:spPr>
              <a:xfrm>
                <a:off x="348046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8" name="Google Shape;218;p4"/>
              <p:cNvCxnSpPr/>
              <p:nvPr/>
            </p:nvCxnSpPr>
            <p:spPr>
              <a:xfrm>
                <a:off x="391708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9" name="Google Shape;219;p4"/>
              <p:cNvCxnSpPr/>
              <p:nvPr/>
            </p:nvCxnSpPr>
            <p:spPr>
              <a:xfrm>
                <a:off x="435371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0" name="Google Shape;220;p4"/>
              <p:cNvCxnSpPr/>
              <p:nvPr/>
            </p:nvCxnSpPr>
            <p:spPr>
              <a:xfrm>
                <a:off x="479033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1" name="Google Shape;221;p4"/>
              <p:cNvCxnSpPr/>
              <p:nvPr/>
            </p:nvCxnSpPr>
            <p:spPr>
              <a:xfrm>
                <a:off x="522696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2" name="Google Shape;222;p4"/>
              <p:cNvCxnSpPr/>
              <p:nvPr/>
            </p:nvCxnSpPr>
            <p:spPr>
              <a:xfrm>
                <a:off x="566358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3" name="Google Shape;223;p4"/>
              <p:cNvCxnSpPr/>
              <p:nvPr/>
            </p:nvCxnSpPr>
            <p:spPr>
              <a:xfrm>
                <a:off x="610021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4" name="Google Shape;224;p4"/>
              <p:cNvCxnSpPr/>
              <p:nvPr/>
            </p:nvCxnSpPr>
            <p:spPr>
              <a:xfrm>
                <a:off x="653683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5" name="Google Shape;225;p4"/>
              <p:cNvCxnSpPr/>
              <p:nvPr/>
            </p:nvCxnSpPr>
            <p:spPr>
              <a:xfrm>
                <a:off x="697346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6" name="Google Shape;226;p4"/>
              <p:cNvCxnSpPr/>
              <p:nvPr/>
            </p:nvCxnSpPr>
            <p:spPr>
              <a:xfrm>
                <a:off x="741008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7" name="Google Shape;227;p4"/>
              <p:cNvCxnSpPr/>
              <p:nvPr/>
            </p:nvCxnSpPr>
            <p:spPr>
              <a:xfrm>
                <a:off x="784671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8" name="Google Shape;228;p4"/>
              <p:cNvCxnSpPr/>
              <p:nvPr/>
            </p:nvCxnSpPr>
            <p:spPr>
              <a:xfrm>
                <a:off x="8283338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9" name="Google Shape;229;p4"/>
              <p:cNvCxnSpPr/>
              <p:nvPr/>
            </p:nvCxnSpPr>
            <p:spPr>
              <a:xfrm>
                <a:off x="8719963" y="-44400"/>
                <a:ext cx="0" cy="52767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3F3F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230" name="Google Shape;230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1" name="Google Shape;231;p4"/>
          <p:cNvSpPr txBox="1">
            <a:spLocks noGrp="1"/>
          </p:cNvSpPr>
          <p:nvPr>
            <p:ph type="body" idx="1"/>
          </p:nvPr>
        </p:nvSpPr>
        <p:spPr>
          <a:xfrm>
            <a:off x="720000" y="1104300"/>
            <a:ext cx="7704000" cy="349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100"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232" name="Google Shape;232;p4"/>
          <p:cNvSpPr/>
          <p:nvPr/>
        </p:nvSpPr>
        <p:spPr>
          <a:xfrm>
            <a:off x="370275" y="135938"/>
            <a:ext cx="390850" cy="357825"/>
          </a:xfrm>
          <a:custGeom>
            <a:avLst/>
            <a:gdLst/>
            <a:ahLst/>
            <a:cxnLst/>
            <a:rect l="l" t="t" r="r" b="b"/>
            <a:pathLst>
              <a:path w="15634" h="14313" extrusionOk="0">
                <a:moveTo>
                  <a:pt x="7727" y="1464"/>
                </a:moveTo>
                <a:lnTo>
                  <a:pt x="8436" y="4643"/>
                </a:lnTo>
                <a:lnTo>
                  <a:pt x="8436" y="4643"/>
                </a:lnTo>
                <a:lnTo>
                  <a:pt x="6341" y="4382"/>
                </a:lnTo>
                <a:lnTo>
                  <a:pt x="7727" y="1464"/>
                </a:lnTo>
                <a:close/>
                <a:moveTo>
                  <a:pt x="1390" y="4246"/>
                </a:moveTo>
                <a:lnTo>
                  <a:pt x="5623" y="4775"/>
                </a:lnTo>
                <a:lnTo>
                  <a:pt x="4484" y="7178"/>
                </a:lnTo>
                <a:lnTo>
                  <a:pt x="1390" y="4246"/>
                </a:lnTo>
                <a:close/>
                <a:moveTo>
                  <a:pt x="9051" y="5203"/>
                </a:moveTo>
                <a:lnTo>
                  <a:pt x="14200" y="5847"/>
                </a:lnTo>
                <a:lnTo>
                  <a:pt x="9790" y="8509"/>
                </a:lnTo>
                <a:lnTo>
                  <a:pt x="9051" y="5203"/>
                </a:lnTo>
                <a:close/>
                <a:moveTo>
                  <a:pt x="6126" y="4838"/>
                </a:moveTo>
                <a:lnTo>
                  <a:pt x="8548" y="5141"/>
                </a:lnTo>
                <a:lnTo>
                  <a:pt x="9360" y="8770"/>
                </a:lnTo>
                <a:lnTo>
                  <a:pt x="7407" y="9948"/>
                </a:lnTo>
                <a:lnTo>
                  <a:pt x="4851" y="7526"/>
                </a:lnTo>
                <a:lnTo>
                  <a:pt x="6126" y="4838"/>
                </a:lnTo>
                <a:close/>
                <a:moveTo>
                  <a:pt x="9468" y="9262"/>
                </a:moveTo>
                <a:lnTo>
                  <a:pt x="10217" y="12609"/>
                </a:lnTo>
                <a:lnTo>
                  <a:pt x="7767" y="10289"/>
                </a:lnTo>
                <a:lnTo>
                  <a:pt x="9468" y="9262"/>
                </a:lnTo>
                <a:close/>
                <a:moveTo>
                  <a:pt x="4634" y="7981"/>
                </a:moveTo>
                <a:lnTo>
                  <a:pt x="6979" y="10205"/>
                </a:lnTo>
                <a:lnTo>
                  <a:pt x="2216" y="13079"/>
                </a:lnTo>
                <a:lnTo>
                  <a:pt x="2216" y="13079"/>
                </a:lnTo>
                <a:lnTo>
                  <a:pt x="4634" y="7981"/>
                </a:lnTo>
                <a:close/>
                <a:moveTo>
                  <a:pt x="7888" y="1"/>
                </a:moveTo>
                <a:lnTo>
                  <a:pt x="5841" y="4320"/>
                </a:lnTo>
                <a:lnTo>
                  <a:pt x="1" y="3589"/>
                </a:lnTo>
                <a:lnTo>
                  <a:pt x="4268" y="7634"/>
                </a:lnTo>
                <a:lnTo>
                  <a:pt x="1101" y="14312"/>
                </a:lnTo>
                <a:lnTo>
                  <a:pt x="7343" y="10546"/>
                </a:lnTo>
                <a:lnTo>
                  <a:pt x="11027" y="14039"/>
                </a:lnTo>
                <a:lnTo>
                  <a:pt x="9902" y="9003"/>
                </a:lnTo>
                <a:lnTo>
                  <a:pt x="15633" y="5543"/>
                </a:lnTo>
                <a:lnTo>
                  <a:pt x="8941" y="4706"/>
                </a:lnTo>
                <a:lnTo>
                  <a:pt x="7888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3" name="Google Shape;233;p4"/>
          <p:cNvGrpSpPr/>
          <p:nvPr/>
        </p:nvGrpSpPr>
        <p:grpSpPr>
          <a:xfrm>
            <a:off x="8642300" y="1022925"/>
            <a:ext cx="298925" cy="214150"/>
            <a:chOff x="2286875" y="1602850"/>
            <a:chExt cx="298925" cy="214150"/>
          </a:xfrm>
        </p:grpSpPr>
        <p:sp>
          <p:nvSpPr>
            <p:cNvPr id="234" name="Google Shape;234;p4"/>
            <p:cNvSpPr/>
            <p:nvPr/>
          </p:nvSpPr>
          <p:spPr>
            <a:xfrm>
              <a:off x="2286875" y="1602850"/>
              <a:ext cx="258450" cy="214150"/>
            </a:xfrm>
            <a:custGeom>
              <a:avLst/>
              <a:gdLst/>
              <a:ahLst/>
              <a:cxnLst/>
              <a:rect l="l" t="t" r="r" b="b"/>
              <a:pathLst>
                <a:path w="10338" h="8566" extrusionOk="0">
                  <a:moveTo>
                    <a:pt x="5042" y="1"/>
                  </a:moveTo>
                  <a:cubicBezTo>
                    <a:pt x="5022" y="1"/>
                    <a:pt x="5001" y="1"/>
                    <a:pt x="4980" y="3"/>
                  </a:cubicBezTo>
                  <a:cubicBezTo>
                    <a:pt x="3651" y="92"/>
                    <a:pt x="4203" y="1226"/>
                    <a:pt x="4115" y="1876"/>
                  </a:cubicBezTo>
                  <a:cubicBezTo>
                    <a:pt x="4096" y="2010"/>
                    <a:pt x="4028" y="2064"/>
                    <a:pt x="3920" y="2064"/>
                  </a:cubicBezTo>
                  <a:cubicBezTo>
                    <a:pt x="3506" y="2064"/>
                    <a:pt x="2518" y="1251"/>
                    <a:pt x="1659" y="1060"/>
                  </a:cubicBezTo>
                  <a:cubicBezTo>
                    <a:pt x="1517" y="1028"/>
                    <a:pt x="1383" y="1013"/>
                    <a:pt x="1258" y="1013"/>
                  </a:cubicBezTo>
                  <a:cubicBezTo>
                    <a:pt x="430" y="1013"/>
                    <a:pt x="1" y="1672"/>
                    <a:pt x="405" y="2564"/>
                  </a:cubicBezTo>
                  <a:cubicBezTo>
                    <a:pt x="880" y="3609"/>
                    <a:pt x="3139" y="3667"/>
                    <a:pt x="2764" y="4254"/>
                  </a:cubicBezTo>
                  <a:cubicBezTo>
                    <a:pt x="2390" y="4841"/>
                    <a:pt x="706" y="4579"/>
                    <a:pt x="1174" y="5859"/>
                  </a:cubicBezTo>
                  <a:cubicBezTo>
                    <a:pt x="1344" y="6320"/>
                    <a:pt x="1840" y="6454"/>
                    <a:pt x="2422" y="6454"/>
                  </a:cubicBezTo>
                  <a:cubicBezTo>
                    <a:pt x="3222" y="6454"/>
                    <a:pt x="4183" y="6201"/>
                    <a:pt x="4675" y="6201"/>
                  </a:cubicBezTo>
                  <a:cubicBezTo>
                    <a:pt x="4837" y="6201"/>
                    <a:pt x="4949" y="6229"/>
                    <a:pt x="4985" y="6303"/>
                  </a:cubicBezTo>
                  <a:cubicBezTo>
                    <a:pt x="5215" y="6761"/>
                    <a:pt x="3939" y="7580"/>
                    <a:pt x="4084" y="8025"/>
                  </a:cubicBezTo>
                  <a:cubicBezTo>
                    <a:pt x="4177" y="8313"/>
                    <a:pt x="4370" y="8565"/>
                    <a:pt x="5007" y="8565"/>
                  </a:cubicBezTo>
                  <a:cubicBezTo>
                    <a:pt x="5351" y="8565"/>
                    <a:pt x="5824" y="8492"/>
                    <a:pt x="6480" y="8311"/>
                  </a:cubicBezTo>
                  <a:cubicBezTo>
                    <a:pt x="8355" y="7795"/>
                    <a:pt x="9800" y="6592"/>
                    <a:pt x="9800" y="6592"/>
                  </a:cubicBezTo>
                  <a:cubicBezTo>
                    <a:pt x="10338" y="5857"/>
                    <a:pt x="9849" y="1728"/>
                    <a:pt x="8550" y="1728"/>
                  </a:cubicBezTo>
                  <a:cubicBezTo>
                    <a:pt x="8502" y="1728"/>
                    <a:pt x="8452" y="1734"/>
                    <a:pt x="8401" y="1746"/>
                  </a:cubicBezTo>
                  <a:cubicBezTo>
                    <a:pt x="6992" y="2076"/>
                    <a:pt x="8432" y="3459"/>
                    <a:pt x="7356" y="3606"/>
                  </a:cubicBezTo>
                  <a:cubicBezTo>
                    <a:pt x="7335" y="3609"/>
                    <a:pt x="7316" y="3610"/>
                    <a:pt x="7297" y="3610"/>
                  </a:cubicBezTo>
                  <a:cubicBezTo>
                    <a:pt x="6301" y="3610"/>
                    <a:pt x="6502" y="1"/>
                    <a:pt x="504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4"/>
            <p:cNvSpPr/>
            <p:nvPr/>
          </p:nvSpPr>
          <p:spPr>
            <a:xfrm>
              <a:off x="2399325" y="1697650"/>
              <a:ext cx="186475" cy="99050"/>
            </a:xfrm>
            <a:custGeom>
              <a:avLst/>
              <a:gdLst/>
              <a:ahLst/>
              <a:cxnLst/>
              <a:rect l="l" t="t" r="r" b="b"/>
              <a:pathLst>
                <a:path w="7459" h="3962" extrusionOk="0">
                  <a:moveTo>
                    <a:pt x="272" y="1"/>
                  </a:moveTo>
                  <a:cubicBezTo>
                    <a:pt x="109" y="1"/>
                    <a:pt x="1" y="242"/>
                    <a:pt x="176" y="333"/>
                  </a:cubicBezTo>
                  <a:cubicBezTo>
                    <a:pt x="2484" y="1535"/>
                    <a:pt x="4793" y="2736"/>
                    <a:pt x="7101" y="3939"/>
                  </a:cubicBezTo>
                  <a:cubicBezTo>
                    <a:pt x="7131" y="3954"/>
                    <a:pt x="7160" y="3961"/>
                    <a:pt x="7187" y="3961"/>
                  </a:cubicBezTo>
                  <a:cubicBezTo>
                    <a:pt x="7351" y="3961"/>
                    <a:pt x="7459" y="3720"/>
                    <a:pt x="7283" y="3629"/>
                  </a:cubicBezTo>
                  <a:cubicBezTo>
                    <a:pt x="4975" y="2427"/>
                    <a:pt x="2666" y="1226"/>
                    <a:pt x="357" y="23"/>
                  </a:cubicBezTo>
                  <a:cubicBezTo>
                    <a:pt x="328" y="8"/>
                    <a:pt x="299" y="1"/>
                    <a:pt x="2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Google Shape;236;p4"/>
          <p:cNvSpPr/>
          <p:nvPr/>
        </p:nvSpPr>
        <p:spPr>
          <a:xfrm>
            <a:off x="135650" y="4388925"/>
            <a:ext cx="269475" cy="247200"/>
          </a:xfrm>
          <a:custGeom>
            <a:avLst/>
            <a:gdLst/>
            <a:ahLst/>
            <a:cxnLst/>
            <a:rect l="l" t="t" r="r" b="b"/>
            <a:pathLst>
              <a:path w="10779" h="9888" extrusionOk="0">
                <a:moveTo>
                  <a:pt x="5299" y="1465"/>
                </a:moveTo>
                <a:lnTo>
                  <a:pt x="5690" y="3213"/>
                </a:lnTo>
                <a:lnTo>
                  <a:pt x="4538" y="3069"/>
                </a:lnTo>
                <a:lnTo>
                  <a:pt x="5299" y="1465"/>
                </a:lnTo>
                <a:close/>
                <a:moveTo>
                  <a:pt x="1392" y="3159"/>
                </a:moveTo>
                <a:lnTo>
                  <a:pt x="3820" y="3463"/>
                </a:lnTo>
                <a:lnTo>
                  <a:pt x="3166" y="4841"/>
                </a:lnTo>
                <a:lnTo>
                  <a:pt x="1392" y="3159"/>
                </a:lnTo>
                <a:close/>
                <a:moveTo>
                  <a:pt x="6305" y="3774"/>
                </a:moveTo>
                <a:lnTo>
                  <a:pt x="9346" y="4153"/>
                </a:lnTo>
                <a:lnTo>
                  <a:pt x="6741" y="5726"/>
                </a:lnTo>
                <a:lnTo>
                  <a:pt x="6305" y="3774"/>
                </a:lnTo>
                <a:close/>
                <a:moveTo>
                  <a:pt x="4321" y="3525"/>
                </a:moveTo>
                <a:lnTo>
                  <a:pt x="5802" y="3710"/>
                </a:lnTo>
                <a:lnTo>
                  <a:pt x="6310" y="5987"/>
                </a:lnTo>
                <a:lnTo>
                  <a:pt x="5128" y="6699"/>
                </a:lnTo>
                <a:lnTo>
                  <a:pt x="3533" y="5188"/>
                </a:lnTo>
                <a:lnTo>
                  <a:pt x="4321" y="3525"/>
                </a:lnTo>
                <a:close/>
                <a:moveTo>
                  <a:pt x="6419" y="6481"/>
                </a:moveTo>
                <a:lnTo>
                  <a:pt x="6829" y="8313"/>
                </a:lnTo>
                <a:lnTo>
                  <a:pt x="5488" y="7043"/>
                </a:lnTo>
                <a:lnTo>
                  <a:pt x="6419" y="6481"/>
                </a:lnTo>
                <a:close/>
                <a:moveTo>
                  <a:pt x="3317" y="5644"/>
                </a:moveTo>
                <a:lnTo>
                  <a:pt x="4702" y="6958"/>
                </a:lnTo>
                <a:lnTo>
                  <a:pt x="1889" y="8655"/>
                </a:lnTo>
                <a:lnTo>
                  <a:pt x="3317" y="5644"/>
                </a:lnTo>
                <a:close/>
                <a:moveTo>
                  <a:pt x="5461" y="1"/>
                </a:moveTo>
                <a:lnTo>
                  <a:pt x="4036" y="3007"/>
                </a:lnTo>
                <a:lnTo>
                  <a:pt x="1" y="2502"/>
                </a:lnTo>
                <a:lnTo>
                  <a:pt x="2950" y="5297"/>
                </a:lnTo>
                <a:lnTo>
                  <a:pt x="773" y="9887"/>
                </a:lnTo>
                <a:lnTo>
                  <a:pt x="5063" y="7300"/>
                </a:lnTo>
                <a:lnTo>
                  <a:pt x="7639" y="9741"/>
                </a:lnTo>
                <a:lnTo>
                  <a:pt x="7639" y="9741"/>
                </a:lnTo>
                <a:lnTo>
                  <a:pt x="6852" y="6219"/>
                </a:lnTo>
                <a:lnTo>
                  <a:pt x="10778" y="3850"/>
                </a:lnTo>
                <a:lnTo>
                  <a:pt x="6194" y="3277"/>
                </a:lnTo>
                <a:lnTo>
                  <a:pt x="5461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7" name="Google Shape;237;p4"/>
          <p:cNvGrpSpPr/>
          <p:nvPr/>
        </p:nvGrpSpPr>
        <p:grpSpPr>
          <a:xfrm>
            <a:off x="37500" y="4706175"/>
            <a:ext cx="465775" cy="516625"/>
            <a:chOff x="2023150" y="833325"/>
            <a:chExt cx="465775" cy="516625"/>
          </a:xfrm>
        </p:grpSpPr>
        <p:sp>
          <p:nvSpPr>
            <p:cNvPr id="238" name="Google Shape;238;p4"/>
            <p:cNvSpPr/>
            <p:nvPr/>
          </p:nvSpPr>
          <p:spPr>
            <a:xfrm>
              <a:off x="2292200" y="833325"/>
              <a:ext cx="196725" cy="215175"/>
            </a:xfrm>
            <a:custGeom>
              <a:avLst/>
              <a:gdLst/>
              <a:ahLst/>
              <a:cxnLst/>
              <a:rect l="l" t="t" r="r" b="b"/>
              <a:pathLst>
                <a:path w="7869" h="8607" extrusionOk="0">
                  <a:moveTo>
                    <a:pt x="7869" y="0"/>
                  </a:moveTo>
                  <a:lnTo>
                    <a:pt x="270" y="3864"/>
                  </a:lnTo>
                  <a:lnTo>
                    <a:pt x="0" y="6737"/>
                  </a:lnTo>
                  <a:lnTo>
                    <a:pt x="2494" y="6746"/>
                  </a:lnTo>
                  <a:lnTo>
                    <a:pt x="2367" y="8606"/>
                  </a:lnTo>
                  <a:lnTo>
                    <a:pt x="5179" y="7805"/>
                  </a:lnTo>
                  <a:lnTo>
                    <a:pt x="78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4"/>
            <p:cNvSpPr/>
            <p:nvPr/>
          </p:nvSpPr>
          <p:spPr>
            <a:xfrm>
              <a:off x="2386625" y="833325"/>
              <a:ext cx="102300" cy="107575"/>
            </a:xfrm>
            <a:custGeom>
              <a:avLst/>
              <a:gdLst/>
              <a:ahLst/>
              <a:cxnLst/>
              <a:rect l="l" t="t" r="r" b="b"/>
              <a:pathLst>
                <a:path w="4092" h="4303" extrusionOk="0">
                  <a:moveTo>
                    <a:pt x="4092" y="0"/>
                  </a:moveTo>
                  <a:lnTo>
                    <a:pt x="0" y="2080"/>
                  </a:lnTo>
                  <a:lnTo>
                    <a:pt x="2609" y="4303"/>
                  </a:lnTo>
                  <a:lnTo>
                    <a:pt x="409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4"/>
            <p:cNvSpPr/>
            <p:nvPr/>
          </p:nvSpPr>
          <p:spPr>
            <a:xfrm>
              <a:off x="2077225" y="929925"/>
              <a:ext cx="344450" cy="356850"/>
            </a:xfrm>
            <a:custGeom>
              <a:avLst/>
              <a:gdLst/>
              <a:ahLst/>
              <a:cxnLst/>
              <a:rect l="l" t="t" r="r" b="b"/>
              <a:pathLst>
                <a:path w="13778" h="14274" extrusionOk="0">
                  <a:moveTo>
                    <a:pt x="8869" y="0"/>
                  </a:moveTo>
                  <a:lnTo>
                    <a:pt x="8653" y="255"/>
                  </a:lnTo>
                  <a:lnTo>
                    <a:pt x="0" y="10480"/>
                  </a:lnTo>
                  <a:lnTo>
                    <a:pt x="4613" y="14274"/>
                  </a:lnTo>
                  <a:lnTo>
                    <a:pt x="13778" y="3941"/>
                  </a:lnTo>
                  <a:lnTo>
                    <a:pt x="886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4"/>
            <p:cNvSpPr/>
            <p:nvPr/>
          </p:nvSpPr>
          <p:spPr>
            <a:xfrm>
              <a:off x="2111700" y="997675"/>
              <a:ext cx="185000" cy="208175"/>
            </a:xfrm>
            <a:custGeom>
              <a:avLst/>
              <a:gdLst/>
              <a:ahLst/>
              <a:cxnLst/>
              <a:rect l="l" t="t" r="r" b="b"/>
              <a:pathLst>
                <a:path w="7400" h="8327" extrusionOk="0">
                  <a:moveTo>
                    <a:pt x="7040" y="1"/>
                  </a:moveTo>
                  <a:lnTo>
                    <a:pt x="0" y="8010"/>
                  </a:lnTo>
                  <a:lnTo>
                    <a:pt x="360" y="8326"/>
                  </a:lnTo>
                  <a:lnTo>
                    <a:pt x="7400" y="318"/>
                  </a:lnTo>
                  <a:lnTo>
                    <a:pt x="704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4"/>
            <p:cNvSpPr/>
            <p:nvPr/>
          </p:nvSpPr>
          <p:spPr>
            <a:xfrm>
              <a:off x="2171675" y="1044550"/>
              <a:ext cx="184250" cy="210225"/>
            </a:xfrm>
            <a:custGeom>
              <a:avLst/>
              <a:gdLst/>
              <a:ahLst/>
              <a:cxnLst/>
              <a:rect l="l" t="t" r="r" b="b"/>
              <a:pathLst>
                <a:path w="7370" h="8409" extrusionOk="0">
                  <a:moveTo>
                    <a:pt x="7007" y="0"/>
                  </a:moveTo>
                  <a:lnTo>
                    <a:pt x="1" y="8094"/>
                  </a:lnTo>
                  <a:lnTo>
                    <a:pt x="363" y="8408"/>
                  </a:lnTo>
                  <a:lnTo>
                    <a:pt x="7370" y="314"/>
                  </a:lnTo>
                  <a:lnTo>
                    <a:pt x="700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4"/>
            <p:cNvSpPr/>
            <p:nvPr/>
          </p:nvSpPr>
          <p:spPr>
            <a:xfrm>
              <a:off x="2056475" y="1174100"/>
              <a:ext cx="160250" cy="133500"/>
            </a:xfrm>
            <a:custGeom>
              <a:avLst/>
              <a:gdLst/>
              <a:ahLst/>
              <a:cxnLst/>
              <a:rect l="l" t="t" r="r" b="b"/>
              <a:pathLst>
                <a:path w="6410" h="5340" extrusionOk="0">
                  <a:moveTo>
                    <a:pt x="777" y="1"/>
                  </a:moveTo>
                  <a:cubicBezTo>
                    <a:pt x="577" y="1"/>
                    <a:pt x="378" y="88"/>
                    <a:pt x="242" y="255"/>
                  </a:cubicBezTo>
                  <a:cubicBezTo>
                    <a:pt x="0" y="552"/>
                    <a:pt x="44" y="987"/>
                    <a:pt x="340" y="1229"/>
                  </a:cubicBezTo>
                  <a:lnTo>
                    <a:pt x="5196" y="5183"/>
                  </a:lnTo>
                  <a:cubicBezTo>
                    <a:pt x="5325" y="5288"/>
                    <a:pt x="5480" y="5339"/>
                    <a:pt x="5633" y="5339"/>
                  </a:cubicBezTo>
                  <a:cubicBezTo>
                    <a:pt x="5834" y="5339"/>
                    <a:pt x="6033" y="5252"/>
                    <a:pt x="6169" y="5085"/>
                  </a:cubicBezTo>
                  <a:cubicBezTo>
                    <a:pt x="6410" y="4788"/>
                    <a:pt x="6365" y="4353"/>
                    <a:pt x="6070" y="4111"/>
                  </a:cubicBezTo>
                  <a:lnTo>
                    <a:pt x="1214" y="157"/>
                  </a:lnTo>
                  <a:cubicBezTo>
                    <a:pt x="1086" y="52"/>
                    <a:pt x="931" y="1"/>
                    <a:pt x="7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4"/>
            <p:cNvSpPr/>
            <p:nvPr/>
          </p:nvSpPr>
          <p:spPr>
            <a:xfrm>
              <a:off x="2023150" y="1191825"/>
              <a:ext cx="169550" cy="158125"/>
            </a:xfrm>
            <a:custGeom>
              <a:avLst/>
              <a:gdLst/>
              <a:ahLst/>
              <a:cxnLst/>
              <a:rect l="l" t="t" r="r" b="b"/>
              <a:pathLst>
                <a:path w="6782" h="6325" extrusionOk="0">
                  <a:moveTo>
                    <a:pt x="2168" y="0"/>
                  </a:moveTo>
                  <a:lnTo>
                    <a:pt x="1" y="2560"/>
                  </a:lnTo>
                  <a:lnTo>
                    <a:pt x="4535" y="6325"/>
                  </a:lnTo>
                  <a:lnTo>
                    <a:pt x="6782" y="3791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5" name="Google Shape;245;p4"/>
          <p:cNvSpPr/>
          <p:nvPr/>
        </p:nvSpPr>
        <p:spPr>
          <a:xfrm>
            <a:off x="8701450" y="4706175"/>
            <a:ext cx="180625" cy="190550"/>
          </a:xfrm>
          <a:custGeom>
            <a:avLst/>
            <a:gdLst/>
            <a:ahLst/>
            <a:cxnLst/>
            <a:rect l="l" t="t" r="r" b="b"/>
            <a:pathLst>
              <a:path w="7225" h="7622" extrusionOk="0">
                <a:moveTo>
                  <a:pt x="6646" y="1"/>
                </a:moveTo>
                <a:lnTo>
                  <a:pt x="3761" y="1626"/>
                </a:lnTo>
                <a:lnTo>
                  <a:pt x="3761" y="1626"/>
                </a:lnTo>
                <a:lnTo>
                  <a:pt x="2033" y="131"/>
                </a:lnTo>
                <a:lnTo>
                  <a:pt x="2471" y="2353"/>
                </a:lnTo>
                <a:lnTo>
                  <a:pt x="1" y="3745"/>
                </a:lnTo>
                <a:lnTo>
                  <a:pt x="2813" y="4087"/>
                </a:lnTo>
                <a:lnTo>
                  <a:pt x="2813" y="4087"/>
                </a:lnTo>
                <a:lnTo>
                  <a:pt x="3509" y="7622"/>
                </a:lnTo>
                <a:lnTo>
                  <a:pt x="4861" y="4337"/>
                </a:lnTo>
                <a:lnTo>
                  <a:pt x="4861" y="4337"/>
                </a:lnTo>
                <a:lnTo>
                  <a:pt x="7224" y="4624"/>
                </a:lnTo>
                <a:lnTo>
                  <a:pt x="5395" y="3041"/>
                </a:lnTo>
                <a:lnTo>
                  <a:pt x="5395" y="3041"/>
                </a:lnTo>
                <a:lnTo>
                  <a:pt x="6646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6" name="Google Shape;246;p4"/>
          <p:cNvGrpSpPr/>
          <p:nvPr/>
        </p:nvGrpSpPr>
        <p:grpSpPr>
          <a:xfrm>
            <a:off x="7113708" y="-1025771"/>
            <a:ext cx="2479192" cy="1764659"/>
            <a:chOff x="4101735" y="-1350153"/>
            <a:chExt cx="2952122" cy="2101284"/>
          </a:xfrm>
        </p:grpSpPr>
        <p:grpSp>
          <p:nvGrpSpPr>
            <p:cNvPr id="247" name="Google Shape;247;p4"/>
            <p:cNvGrpSpPr/>
            <p:nvPr/>
          </p:nvGrpSpPr>
          <p:grpSpPr>
            <a:xfrm rot="10184354">
              <a:off x="4221144" y="-1121163"/>
              <a:ext cx="2713303" cy="1584317"/>
              <a:chOff x="1677050" y="1326500"/>
              <a:chExt cx="2265900" cy="1323075"/>
            </a:xfrm>
          </p:grpSpPr>
          <p:sp>
            <p:nvSpPr>
              <p:cNvPr id="248" name="Google Shape;248;p4"/>
              <p:cNvSpPr/>
              <p:nvPr/>
            </p:nvSpPr>
            <p:spPr>
              <a:xfrm>
                <a:off x="3520350" y="2519625"/>
                <a:ext cx="32450" cy="42675"/>
              </a:xfrm>
              <a:custGeom>
                <a:avLst/>
                <a:gdLst/>
                <a:ahLst/>
                <a:cxnLst/>
                <a:rect l="l" t="t" r="r" b="b"/>
                <a:pathLst>
                  <a:path w="1298" h="1707" extrusionOk="0">
                    <a:moveTo>
                      <a:pt x="275" y="1"/>
                    </a:moveTo>
                    <a:cubicBezTo>
                      <a:pt x="233" y="1"/>
                      <a:pt x="191" y="12"/>
                      <a:pt x="153" y="34"/>
                    </a:cubicBezTo>
                    <a:cubicBezTo>
                      <a:pt x="39" y="100"/>
                      <a:pt x="0" y="247"/>
                      <a:pt x="68" y="362"/>
                    </a:cubicBezTo>
                    <a:cubicBezTo>
                      <a:pt x="312" y="776"/>
                      <a:pt x="564" y="1187"/>
                      <a:pt x="822" y="1595"/>
                    </a:cubicBezTo>
                    <a:cubicBezTo>
                      <a:pt x="869" y="1667"/>
                      <a:pt x="947" y="1707"/>
                      <a:pt x="1026" y="1707"/>
                    </a:cubicBezTo>
                    <a:cubicBezTo>
                      <a:pt x="1069" y="1707"/>
                      <a:pt x="1114" y="1694"/>
                      <a:pt x="1152" y="1670"/>
                    </a:cubicBezTo>
                    <a:cubicBezTo>
                      <a:pt x="1265" y="1600"/>
                      <a:pt x="1298" y="1452"/>
                      <a:pt x="1227" y="1340"/>
                    </a:cubicBezTo>
                    <a:cubicBezTo>
                      <a:pt x="972" y="938"/>
                      <a:pt x="723" y="529"/>
                      <a:pt x="480" y="119"/>
                    </a:cubicBezTo>
                    <a:cubicBezTo>
                      <a:pt x="436" y="43"/>
                      <a:pt x="356" y="1"/>
                      <a:pt x="27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4"/>
              <p:cNvSpPr/>
              <p:nvPr/>
            </p:nvSpPr>
            <p:spPr>
              <a:xfrm>
                <a:off x="1677050" y="1326500"/>
                <a:ext cx="2265900" cy="1323075"/>
              </a:xfrm>
              <a:custGeom>
                <a:avLst/>
                <a:gdLst/>
                <a:ahLst/>
                <a:cxnLst/>
                <a:rect l="l" t="t" r="r" b="b"/>
                <a:pathLst>
                  <a:path w="90636" h="52923" extrusionOk="0">
                    <a:moveTo>
                      <a:pt x="41008" y="0"/>
                    </a:moveTo>
                    <a:cubicBezTo>
                      <a:pt x="40985" y="0"/>
                      <a:pt x="40962" y="4"/>
                      <a:pt x="40939" y="11"/>
                    </a:cubicBezTo>
                    <a:cubicBezTo>
                      <a:pt x="40013" y="291"/>
                      <a:pt x="39082" y="592"/>
                      <a:pt x="38168" y="905"/>
                    </a:cubicBezTo>
                    <a:cubicBezTo>
                      <a:pt x="38043" y="949"/>
                      <a:pt x="37976" y="1085"/>
                      <a:pt x="38019" y="1210"/>
                    </a:cubicBezTo>
                    <a:cubicBezTo>
                      <a:pt x="38054" y="1310"/>
                      <a:pt x="38145" y="1373"/>
                      <a:pt x="38246" y="1373"/>
                    </a:cubicBezTo>
                    <a:cubicBezTo>
                      <a:pt x="38271" y="1373"/>
                      <a:pt x="38298" y="1368"/>
                      <a:pt x="38325" y="1358"/>
                    </a:cubicBezTo>
                    <a:cubicBezTo>
                      <a:pt x="39233" y="1047"/>
                      <a:pt x="40159" y="748"/>
                      <a:pt x="41079" y="469"/>
                    </a:cubicBezTo>
                    <a:cubicBezTo>
                      <a:pt x="41204" y="431"/>
                      <a:pt x="41277" y="296"/>
                      <a:pt x="41238" y="170"/>
                    </a:cubicBezTo>
                    <a:cubicBezTo>
                      <a:pt x="41207" y="67"/>
                      <a:pt x="41111" y="0"/>
                      <a:pt x="41008" y="0"/>
                    </a:cubicBezTo>
                    <a:close/>
                    <a:moveTo>
                      <a:pt x="35515" y="1880"/>
                    </a:moveTo>
                    <a:cubicBezTo>
                      <a:pt x="35487" y="1880"/>
                      <a:pt x="35458" y="1885"/>
                      <a:pt x="35430" y="1895"/>
                    </a:cubicBezTo>
                    <a:cubicBezTo>
                      <a:pt x="34525" y="2242"/>
                      <a:pt x="33617" y="2607"/>
                      <a:pt x="32730" y="2982"/>
                    </a:cubicBezTo>
                    <a:cubicBezTo>
                      <a:pt x="32608" y="3034"/>
                      <a:pt x="32551" y="3175"/>
                      <a:pt x="32602" y="3297"/>
                    </a:cubicBezTo>
                    <a:cubicBezTo>
                      <a:pt x="32641" y="3388"/>
                      <a:pt x="32730" y="3444"/>
                      <a:pt x="32822" y="3444"/>
                    </a:cubicBezTo>
                    <a:cubicBezTo>
                      <a:pt x="32854" y="3444"/>
                      <a:pt x="32887" y="3438"/>
                      <a:pt x="32915" y="3423"/>
                    </a:cubicBezTo>
                    <a:cubicBezTo>
                      <a:pt x="33798" y="3051"/>
                      <a:pt x="34701" y="2688"/>
                      <a:pt x="35600" y="2344"/>
                    </a:cubicBezTo>
                    <a:cubicBezTo>
                      <a:pt x="35724" y="2296"/>
                      <a:pt x="35785" y="2159"/>
                      <a:pt x="35739" y="2034"/>
                    </a:cubicBezTo>
                    <a:cubicBezTo>
                      <a:pt x="35703" y="1938"/>
                      <a:pt x="35612" y="1880"/>
                      <a:pt x="35515" y="1880"/>
                    </a:cubicBezTo>
                    <a:close/>
                    <a:moveTo>
                      <a:pt x="30170" y="4140"/>
                    </a:moveTo>
                    <a:cubicBezTo>
                      <a:pt x="30136" y="4140"/>
                      <a:pt x="30102" y="4148"/>
                      <a:pt x="30069" y="4163"/>
                    </a:cubicBezTo>
                    <a:cubicBezTo>
                      <a:pt x="29195" y="4568"/>
                      <a:pt x="28315" y="4996"/>
                      <a:pt x="27451" y="5433"/>
                    </a:cubicBezTo>
                    <a:cubicBezTo>
                      <a:pt x="27332" y="5494"/>
                      <a:pt x="27286" y="5638"/>
                      <a:pt x="27345" y="5756"/>
                    </a:cubicBezTo>
                    <a:cubicBezTo>
                      <a:pt x="27388" y="5840"/>
                      <a:pt x="27472" y="5888"/>
                      <a:pt x="27559" y="5888"/>
                    </a:cubicBezTo>
                    <a:cubicBezTo>
                      <a:pt x="27596" y="5888"/>
                      <a:pt x="27633" y="5879"/>
                      <a:pt x="27666" y="5862"/>
                    </a:cubicBezTo>
                    <a:cubicBezTo>
                      <a:pt x="28526" y="5426"/>
                      <a:pt x="29401" y="5001"/>
                      <a:pt x="30270" y="4598"/>
                    </a:cubicBezTo>
                    <a:cubicBezTo>
                      <a:pt x="30391" y="4541"/>
                      <a:pt x="30443" y="4399"/>
                      <a:pt x="30388" y="4278"/>
                    </a:cubicBezTo>
                    <a:cubicBezTo>
                      <a:pt x="30347" y="4192"/>
                      <a:pt x="30260" y="4140"/>
                      <a:pt x="30170" y="4140"/>
                    </a:cubicBezTo>
                    <a:close/>
                    <a:moveTo>
                      <a:pt x="82832" y="7504"/>
                    </a:moveTo>
                    <a:cubicBezTo>
                      <a:pt x="82704" y="7505"/>
                      <a:pt x="82587" y="7605"/>
                      <a:pt x="82583" y="7736"/>
                    </a:cubicBezTo>
                    <a:cubicBezTo>
                      <a:pt x="82579" y="7868"/>
                      <a:pt x="82681" y="7980"/>
                      <a:pt x="82815" y="7984"/>
                    </a:cubicBezTo>
                    <a:cubicBezTo>
                      <a:pt x="83120" y="7994"/>
                      <a:pt x="83427" y="8018"/>
                      <a:pt x="83732" y="8056"/>
                    </a:cubicBezTo>
                    <a:cubicBezTo>
                      <a:pt x="84396" y="8138"/>
                      <a:pt x="85022" y="8280"/>
                      <a:pt x="85590" y="8478"/>
                    </a:cubicBezTo>
                    <a:cubicBezTo>
                      <a:pt x="85617" y="8487"/>
                      <a:pt x="85643" y="8491"/>
                      <a:pt x="85669" y="8491"/>
                    </a:cubicBezTo>
                    <a:cubicBezTo>
                      <a:pt x="85770" y="8491"/>
                      <a:pt x="85861" y="8427"/>
                      <a:pt x="85897" y="8330"/>
                    </a:cubicBezTo>
                    <a:cubicBezTo>
                      <a:pt x="85939" y="8205"/>
                      <a:pt x="85875" y="8069"/>
                      <a:pt x="85748" y="8025"/>
                    </a:cubicBezTo>
                    <a:cubicBezTo>
                      <a:pt x="85148" y="7816"/>
                      <a:pt x="84489" y="7667"/>
                      <a:pt x="83791" y="7580"/>
                    </a:cubicBezTo>
                    <a:cubicBezTo>
                      <a:pt x="83472" y="7540"/>
                      <a:pt x="83150" y="7516"/>
                      <a:pt x="82832" y="7504"/>
                    </a:cubicBezTo>
                    <a:close/>
                    <a:moveTo>
                      <a:pt x="24992" y="6765"/>
                    </a:moveTo>
                    <a:cubicBezTo>
                      <a:pt x="24953" y="6765"/>
                      <a:pt x="24914" y="6775"/>
                      <a:pt x="24877" y="6795"/>
                    </a:cubicBezTo>
                    <a:cubicBezTo>
                      <a:pt x="24041" y="7258"/>
                      <a:pt x="23190" y="7745"/>
                      <a:pt x="22354" y="8245"/>
                    </a:cubicBezTo>
                    <a:cubicBezTo>
                      <a:pt x="22239" y="8313"/>
                      <a:pt x="22202" y="8461"/>
                      <a:pt x="22270" y="8574"/>
                    </a:cubicBezTo>
                    <a:cubicBezTo>
                      <a:pt x="22315" y="8649"/>
                      <a:pt x="22394" y="8691"/>
                      <a:pt x="22477" y="8691"/>
                    </a:cubicBezTo>
                    <a:cubicBezTo>
                      <a:pt x="22518" y="8691"/>
                      <a:pt x="22560" y="8680"/>
                      <a:pt x="22600" y="8657"/>
                    </a:cubicBezTo>
                    <a:cubicBezTo>
                      <a:pt x="23432" y="8160"/>
                      <a:pt x="24277" y="7675"/>
                      <a:pt x="25109" y="7216"/>
                    </a:cubicBezTo>
                    <a:cubicBezTo>
                      <a:pt x="25225" y="7151"/>
                      <a:pt x="25267" y="7005"/>
                      <a:pt x="25204" y="6890"/>
                    </a:cubicBezTo>
                    <a:cubicBezTo>
                      <a:pt x="25159" y="6811"/>
                      <a:pt x="25077" y="6765"/>
                      <a:pt x="24992" y="6765"/>
                    </a:cubicBezTo>
                    <a:close/>
                    <a:moveTo>
                      <a:pt x="79941" y="7774"/>
                    </a:moveTo>
                    <a:cubicBezTo>
                      <a:pt x="79924" y="7774"/>
                      <a:pt x="79907" y="7776"/>
                      <a:pt x="79890" y="7780"/>
                    </a:cubicBezTo>
                    <a:cubicBezTo>
                      <a:pt x="78950" y="7989"/>
                      <a:pt x="78013" y="8314"/>
                      <a:pt x="77103" y="8746"/>
                    </a:cubicBezTo>
                    <a:cubicBezTo>
                      <a:pt x="76983" y="8803"/>
                      <a:pt x="76933" y="8945"/>
                      <a:pt x="76989" y="9065"/>
                    </a:cubicBezTo>
                    <a:cubicBezTo>
                      <a:pt x="77030" y="9152"/>
                      <a:pt x="77116" y="9203"/>
                      <a:pt x="77206" y="9203"/>
                    </a:cubicBezTo>
                    <a:cubicBezTo>
                      <a:pt x="77240" y="9203"/>
                      <a:pt x="77276" y="9195"/>
                      <a:pt x="77310" y="9180"/>
                    </a:cubicBezTo>
                    <a:cubicBezTo>
                      <a:pt x="78187" y="8763"/>
                      <a:pt x="79090" y="8449"/>
                      <a:pt x="79994" y="8248"/>
                    </a:cubicBezTo>
                    <a:cubicBezTo>
                      <a:pt x="80124" y="8218"/>
                      <a:pt x="80204" y="8091"/>
                      <a:pt x="80176" y="7962"/>
                    </a:cubicBezTo>
                    <a:cubicBezTo>
                      <a:pt x="80150" y="7849"/>
                      <a:pt x="80052" y="7774"/>
                      <a:pt x="79941" y="7774"/>
                    </a:cubicBezTo>
                    <a:close/>
                    <a:moveTo>
                      <a:pt x="20011" y="9744"/>
                    </a:moveTo>
                    <a:cubicBezTo>
                      <a:pt x="19967" y="9744"/>
                      <a:pt x="19922" y="9756"/>
                      <a:pt x="19882" y="9782"/>
                    </a:cubicBezTo>
                    <a:cubicBezTo>
                      <a:pt x="19075" y="10304"/>
                      <a:pt x="18261" y="10848"/>
                      <a:pt x="17464" y="11405"/>
                    </a:cubicBezTo>
                    <a:cubicBezTo>
                      <a:pt x="17356" y="11479"/>
                      <a:pt x="17329" y="11628"/>
                      <a:pt x="17404" y="11738"/>
                    </a:cubicBezTo>
                    <a:cubicBezTo>
                      <a:pt x="17452" y="11803"/>
                      <a:pt x="17525" y="11840"/>
                      <a:pt x="17601" y="11840"/>
                    </a:cubicBezTo>
                    <a:cubicBezTo>
                      <a:pt x="17648" y="11840"/>
                      <a:pt x="17696" y="11826"/>
                      <a:pt x="17737" y="11796"/>
                    </a:cubicBezTo>
                    <a:cubicBezTo>
                      <a:pt x="18531" y="11244"/>
                      <a:pt x="19340" y="10702"/>
                      <a:pt x="20141" y="10185"/>
                    </a:cubicBezTo>
                    <a:cubicBezTo>
                      <a:pt x="20253" y="10113"/>
                      <a:pt x="20286" y="9965"/>
                      <a:pt x="20214" y="9853"/>
                    </a:cubicBezTo>
                    <a:cubicBezTo>
                      <a:pt x="20168" y="9782"/>
                      <a:pt x="20090" y="9744"/>
                      <a:pt x="20011" y="9744"/>
                    </a:cubicBezTo>
                    <a:close/>
                    <a:moveTo>
                      <a:pt x="88132" y="9499"/>
                    </a:moveTo>
                    <a:cubicBezTo>
                      <a:pt x="88070" y="9499"/>
                      <a:pt x="88008" y="9523"/>
                      <a:pt x="87962" y="9571"/>
                    </a:cubicBezTo>
                    <a:cubicBezTo>
                      <a:pt x="87869" y="9666"/>
                      <a:pt x="87871" y="9818"/>
                      <a:pt x="87966" y="9909"/>
                    </a:cubicBezTo>
                    <a:cubicBezTo>
                      <a:pt x="88613" y="10537"/>
                      <a:pt x="89123" y="11320"/>
                      <a:pt x="89488" y="12237"/>
                    </a:cubicBezTo>
                    <a:cubicBezTo>
                      <a:pt x="89525" y="12332"/>
                      <a:pt x="89615" y="12388"/>
                      <a:pt x="89711" y="12388"/>
                    </a:cubicBezTo>
                    <a:cubicBezTo>
                      <a:pt x="89740" y="12388"/>
                      <a:pt x="89772" y="12382"/>
                      <a:pt x="89800" y="12372"/>
                    </a:cubicBezTo>
                    <a:cubicBezTo>
                      <a:pt x="89922" y="12323"/>
                      <a:pt x="89982" y="12183"/>
                      <a:pt x="89933" y="12061"/>
                    </a:cubicBezTo>
                    <a:cubicBezTo>
                      <a:pt x="89545" y="11079"/>
                      <a:pt x="88995" y="10241"/>
                      <a:pt x="88300" y="9566"/>
                    </a:cubicBezTo>
                    <a:cubicBezTo>
                      <a:pt x="88254" y="9521"/>
                      <a:pt x="88193" y="9499"/>
                      <a:pt x="88132" y="9499"/>
                    </a:cubicBezTo>
                    <a:close/>
                    <a:moveTo>
                      <a:pt x="74727" y="10225"/>
                    </a:moveTo>
                    <a:cubicBezTo>
                      <a:pt x="74677" y="10225"/>
                      <a:pt x="74627" y="10241"/>
                      <a:pt x="74584" y="10273"/>
                    </a:cubicBezTo>
                    <a:cubicBezTo>
                      <a:pt x="73804" y="10858"/>
                      <a:pt x="73067" y="11521"/>
                      <a:pt x="72400" y="12247"/>
                    </a:cubicBezTo>
                    <a:cubicBezTo>
                      <a:pt x="72311" y="12344"/>
                      <a:pt x="72316" y="12495"/>
                      <a:pt x="72415" y="12586"/>
                    </a:cubicBezTo>
                    <a:cubicBezTo>
                      <a:pt x="72461" y="12627"/>
                      <a:pt x="72519" y="12649"/>
                      <a:pt x="72576" y="12649"/>
                    </a:cubicBezTo>
                    <a:cubicBezTo>
                      <a:pt x="72642" y="12649"/>
                      <a:pt x="72706" y="12624"/>
                      <a:pt x="72755" y="12573"/>
                    </a:cubicBezTo>
                    <a:cubicBezTo>
                      <a:pt x="73403" y="11869"/>
                      <a:pt x="74115" y="11224"/>
                      <a:pt x="74872" y="10657"/>
                    </a:cubicBezTo>
                    <a:cubicBezTo>
                      <a:pt x="74978" y="10578"/>
                      <a:pt x="74998" y="10428"/>
                      <a:pt x="74919" y="10322"/>
                    </a:cubicBezTo>
                    <a:cubicBezTo>
                      <a:pt x="74872" y="10259"/>
                      <a:pt x="74800" y="10225"/>
                      <a:pt x="74727" y="10225"/>
                    </a:cubicBezTo>
                    <a:close/>
                    <a:moveTo>
                      <a:pt x="15249" y="13063"/>
                    </a:moveTo>
                    <a:cubicBezTo>
                      <a:pt x="15199" y="13063"/>
                      <a:pt x="15148" y="13079"/>
                      <a:pt x="15105" y="13111"/>
                    </a:cubicBezTo>
                    <a:cubicBezTo>
                      <a:pt x="14335" y="13689"/>
                      <a:pt x="13562" y="14291"/>
                      <a:pt x="12807" y="14897"/>
                    </a:cubicBezTo>
                    <a:cubicBezTo>
                      <a:pt x="12704" y="14981"/>
                      <a:pt x="12688" y="15132"/>
                      <a:pt x="12771" y="15235"/>
                    </a:cubicBezTo>
                    <a:cubicBezTo>
                      <a:pt x="12817" y="15292"/>
                      <a:pt x="12886" y="15324"/>
                      <a:pt x="12957" y="15324"/>
                    </a:cubicBezTo>
                    <a:cubicBezTo>
                      <a:pt x="13009" y="15324"/>
                      <a:pt x="13062" y="15306"/>
                      <a:pt x="13110" y="15272"/>
                    </a:cubicBezTo>
                    <a:cubicBezTo>
                      <a:pt x="13857" y="14666"/>
                      <a:pt x="14627" y="14069"/>
                      <a:pt x="15393" y="13495"/>
                    </a:cubicBezTo>
                    <a:cubicBezTo>
                      <a:pt x="15499" y="13415"/>
                      <a:pt x="15521" y="13264"/>
                      <a:pt x="15442" y="13158"/>
                    </a:cubicBezTo>
                    <a:cubicBezTo>
                      <a:pt x="15394" y="13096"/>
                      <a:pt x="15322" y="13063"/>
                      <a:pt x="15249" y="13063"/>
                    </a:cubicBezTo>
                    <a:close/>
                    <a:moveTo>
                      <a:pt x="70814" y="14473"/>
                    </a:moveTo>
                    <a:cubicBezTo>
                      <a:pt x="70735" y="14473"/>
                      <a:pt x="70657" y="14512"/>
                      <a:pt x="70611" y="14584"/>
                    </a:cubicBezTo>
                    <a:cubicBezTo>
                      <a:pt x="70445" y="14849"/>
                      <a:pt x="70287" y="15117"/>
                      <a:pt x="70137" y="15391"/>
                    </a:cubicBezTo>
                    <a:cubicBezTo>
                      <a:pt x="69821" y="15968"/>
                      <a:pt x="69530" y="16576"/>
                      <a:pt x="69271" y="17200"/>
                    </a:cubicBezTo>
                    <a:cubicBezTo>
                      <a:pt x="69220" y="17323"/>
                      <a:pt x="69278" y="17462"/>
                      <a:pt x="69401" y="17514"/>
                    </a:cubicBezTo>
                    <a:cubicBezTo>
                      <a:pt x="69430" y="17526"/>
                      <a:pt x="69462" y="17532"/>
                      <a:pt x="69492" y="17532"/>
                    </a:cubicBezTo>
                    <a:cubicBezTo>
                      <a:pt x="69586" y="17532"/>
                      <a:pt x="69674" y="17476"/>
                      <a:pt x="69712" y="17385"/>
                    </a:cubicBezTo>
                    <a:cubicBezTo>
                      <a:pt x="69965" y="16777"/>
                      <a:pt x="70249" y="16183"/>
                      <a:pt x="70557" y="15621"/>
                    </a:cubicBezTo>
                    <a:cubicBezTo>
                      <a:pt x="70702" y="15357"/>
                      <a:pt x="70856" y="15095"/>
                      <a:pt x="71017" y="14840"/>
                    </a:cubicBezTo>
                    <a:cubicBezTo>
                      <a:pt x="71088" y="14728"/>
                      <a:pt x="71054" y="14580"/>
                      <a:pt x="70942" y="14510"/>
                    </a:cubicBezTo>
                    <a:cubicBezTo>
                      <a:pt x="70902" y="14485"/>
                      <a:pt x="70858" y="14473"/>
                      <a:pt x="70814" y="14473"/>
                    </a:cubicBezTo>
                    <a:close/>
                    <a:moveTo>
                      <a:pt x="90341" y="14730"/>
                    </a:moveTo>
                    <a:cubicBezTo>
                      <a:pt x="90336" y="14730"/>
                      <a:pt x="90331" y="14730"/>
                      <a:pt x="90326" y="14730"/>
                    </a:cubicBezTo>
                    <a:cubicBezTo>
                      <a:pt x="90194" y="14740"/>
                      <a:pt x="90096" y="14858"/>
                      <a:pt x="90107" y="14990"/>
                    </a:cubicBezTo>
                    <a:cubicBezTo>
                      <a:pt x="90140" y="15351"/>
                      <a:pt x="90156" y="15728"/>
                      <a:pt x="90156" y="16111"/>
                    </a:cubicBezTo>
                    <a:cubicBezTo>
                      <a:pt x="90156" y="16675"/>
                      <a:pt x="90122" y="17256"/>
                      <a:pt x="90054" y="17841"/>
                    </a:cubicBezTo>
                    <a:cubicBezTo>
                      <a:pt x="90039" y="17972"/>
                      <a:pt x="90134" y="18091"/>
                      <a:pt x="90265" y="18106"/>
                    </a:cubicBezTo>
                    <a:cubicBezTo>
                      <a:pt x="90275" y="18108"/>
                      <a:pt x="90284" y="18108"/>
                      <a:pt x="90293" y="18108"/>
                    </a:cubicBezTo>
                    <a:cubicBezTo>
                      <a:pt x="90414" y="18108"/>
                      <a:pt x="90518" y="18018"/>
                      <a:pt x="90530" y="17894"/>
                    </a:cubicBezTo>
                    <a:cubicBezTo>
                      <a:pt x="90601" y="17291"/>
                      <a:pt x="90636" y="16693"/>
                      <a:pt x="90636" y="16111"/>
                    </a:cubicBezTo>
                    <a:cubicBezTo>
                      <a:pt x="90636" y="15715"/>
                      <a:pt x="90619" y="15324"/>
                      <a:pt x="90586" y="14948"/>
                    </a:cubicBezTo>
                    <a:cubicBezTo>
                      <a:pt x="90574" y="14821"/>
                      <a:pt x="90465" y="14730"/>
                      <a:pt x="90341" y="14730"/>
                    </a:cubicBezTo>
                    <a:close/>
                    <a:moveTo>
                      <a:pt x="10730" y="16706"/>
                    </a:moveTo>
                    <a:cubicBezTo>
                      <a:pt x="10674" y="16706"/>
                      <a:pt x="10617" y="16726"/>
                      <a:pt x="10571" y="16765"/>
                    </a:cubicBezTo>
                    <a:cubicBezTo>
                      <a:pt x="10226" y="17066"/>
                      <a:pt x="9880" y="17370"/>
                      <a:pt x="9538" y="17676"/>
                    </a:cubicBezTo>
                    <a:cubicBezTo>
                      <a:pt x="9159" y="18017"/>
                      <a:pt x="8782" y="18363"/>
                      <a:pt x="8408" y="18714"/>
                    </a:cubicBezTo>
                    <a:cubicBezTo>
                      <a:pt x="8312" y="18804"/>
                      <a:pt x="8307" y="18957"/>
                      <a:pt x="8398" y="19053"/>
                    </a:cubicBezTo>
                    <a:cubicBezTo>
                      <a:pt x="8446" y="19102"/>
                      <a:pt x="8509" y="19127"/>
                      <a:pt x="8573" y="19127"/>
                    </a:cubicBezTo>
                    <a:cubicBezTo>
                      <a:pt x="8633" y="19127"/>
                      <a:pt x="8691" y="19107"/>
                      <a:pt x="8736" y="19063"/>
                    </a:cubicBezTo>
                    <a:cubicBezTo>
                      <a:pt x="9108" y="18714"/>
                      <a:pt x="9484" y="18369"/>
                      <a:pt x="9859" y="18032"/>
                    </a:cubicBezTo>
                    <a:cubicBezTo>
                      <a:pt x="10199" y="17727"/>
                      <a:pt x="10541" y="17425"/>
                      <a:pt x="10886" y="17126"/>
                    </a:cubicBezTo>
                    <a:cubicBezTo>
                      <a:pt x="10987" y="17040"/>
                      <a:pt x="10996" y="16889"/>
                      <a:pt x="10910" y="16789"/>
                    </a:cubicBezTo>
                    <a:cubicBezTo>
                      <a:pt x="10863" y="16734"/>
                      <a:pt x="10797" y="16706"/>
                      <a:pt x="10730" y="16706"/>
                    </a:cubicBezTo>
                    <a:close/>
                    <a:moveTo>
                      <a:pt x="68578" y="19806"/>
                    </a:moveTo>
                    <a:cubicBezTo>
                      <a:pt x="68471" y="19806"/>
                      <a:pt x="68375" y="19878"/>
                      <a:pt x="68347" y="19987"/>
                    </a:cubicBezTo>
                    <a:cubicBezTo>
                      <a:pt x="68113" y="20905"/>
                      <a:pt x="67932" y="21873"/>
                      <a:pt x="67804" y="22866"/>
                    </a:cubicBezTo>
                    <a:cubicBezTo>
                      <a:pt x="67787" y="22997"/>
                      <a:pt x="67881" y="23117"/>
                      <a:pt x="68012" y="23134"/>
                    </a:cubicBezTo>
                    <a:cubicBezTo>
                      <a:pt x="68023" y="23135"/>
                      <a:pt x="68033" y="23135"/>
                      <a:pt x="68042" y="23135"/>
                    </a:cubicBezTo>
                    <a:cubicBezTo>
                      <a:pt x="68161" y="23135"/>
                      <a:pt x="68265" y="23048"/>
                      <a:pt x="68279" y="22927"/>
                    </a:cubicBezTo>
                    <a:cubicBezTo>
                      <a:pt x="68403" y="21954"/>
                      <a:pt x="68582" y="21005"/>
                      <a:pt x="68812" y="20106"/>
                    </a:cubicBezTo>
                    <a:cubicBezTo>
                      <a:pt x="68844" y="19977"/>
                      <a:pt x="68767" y="19847"/>
                      <a:pt x="68639" y="19814"/>
                    </a:cubicBezTo>
                    <a:cubicBezTo>
                      <a:pt x="68618" y="19808"/>
                      <a:pt x="68598" y="19806"/>
                      <a:pt x="68578" y="19806"/>
                    </a:cubicBezTo>
                    <a:close/>
                    <a:moveTo>
                      <a:pt x="6519" y="20700"/>
                    </a:moveTo>
                    <a:cubicBezTo>
                      <a:pt x="6455" y="20700"/>
                      <a:pt x="6392" y="20725"/>
                      <a:pt x="6345" y="20776"/>
                    </a:cubicBezTo>
                    <a:cubicBezTo>
                      <a:pt x="5647" y="21519"/>
                      <a:pt x="5003" y="22261"/>
                      <a:pt x="4432" y="22987"/>
                    </a:cubicBezTo>
                    <a:cubicBezTo>
                      <a:pt x="4349" y="23090"/>
                      <a:pt x="4366" y="23241"/>
                      <a:pt x="4471" y="23322"/>
                    </a:cubicBezTo>
                    <a:cubicBezTo>
                      <a:pt x="4515" y="23357"/>
                      <a:pt x="4567" y="23374"/>
                      <a:pt x="4619" y="23374"/>
                    </a:cubicBezTo>
                    <a:cubicBezTo>
                      <a:pt x="4690" y="23374"/>
                      <a:pt x="4760" y="23341"/>
                      <a:pt x="4809" y="23283"/>
                    </a:cubicBezTo>
                    <a:cubicBezTo>
                      <a:pt x="5374" y="22569"/>
                      <a:pt x="6007" y="21836"/>
                      <a:pt x="6695" y="21103"/>
                    </a:cubicBezTo>
                    <a:cubicBezTo>
                      <a:pt x="6785" y="21006"/>
                      <a:pt x="6780" y="20855"/>
                      <a:pt x="6684" y="20765"/>
                    </a:cubicBezTo>
                    <a:cubicBezTo>
                      <a:pt x="6636" y="20721"/>
                      <a:pt x="6578" y="20700"/>
                      <a:pt x="6519" y="20700"/>
                    </a:cubicBezTo>
                    <a:close/>
                    <a:moveTo>
                      <a:pt x="89726" y="20472"/>
                    </a:moveTo>
                    <a:cubicBezTo>
                      <a:pt x="89620" y="20472"/>
                      <a:pt x="89523" y="20541"/>
                      <a:pt x="89493" y="20648"/>
                    </a:cubicBezTo>
                    <a:cubicBezTo>
                      <a:pt x="89245" y="21556"/>
                      <a:pt x="88942" y="22476"/>
                      <a:pt x="88594" y="23382"/>
                    </a:cubicBezTo>
                    <a:cubicBezTo>
                      <a:pt x="88548" y="23505"/>
                      <a:pt x="88609" y="23643"/>
                      <a:pt x="88733" y="23691"/>
                    </a:cubicBezTo>
                    <a:cubicBezTo>
                      <a:pt x="88761" y="23702"/>
                      <a:pt x="88790" y="23707"/>
                      <a:pt x="88819" y="23707"/>
                    </a:cubicBezTo>
                    <a:cubicBezTo>
                      <a:pt x="88915" y="23707"/>
                      <a:pt x="89006" y="23649"/>
                      <a:pt x="89043" y="23553"/>
                    </a:cubicBezTo>
                    <a:cubicBezTo>
                      <a:pt x="89396" y="22632"/>
                      <a:pt x="89704" y="21698"/>
                      <a:pt x="89956" y="20775"/>
                    </a:cubicBezTo>
                    <a:cubicBezTo>
                      <a:pt x="89992" y="20647"/>
                      <a:pt x="89916" y="20515"/>
                      <a:pt x="89789" y="20480"/>
                    </a:cubicBezTo>
                    <a:cubicBezTo>
                      <a:pt x="89768" y="20474"/>
                      <a:pt x="89747" y="20472"/>
                      <a:pt x="89726" y="20472"/>
                    </a:cubicBezTo>
                    <a:close/>
                    <a:moveTo>
                      <a:pt x="28468" y="25752"/>
                    </a:moveTo>
                    <a:cubicBezTo>
                      <a:pt x="28394" y="25752"/>
                      <a:pt x="28319" y="25754"/>
                      <a:pt x="28243" y="25758"/>
                    </a:cubicBezTo>
                    <a:cubicBezTo>
                      <a:pt x="28111" y="25765"/>
                      <a:pt x="28011" y="25878"/>
                      <a:pt x="28018" y="26011"/>
                    </a:cubicBezTo>
                    <a:cubicBezTo>
                      <a:pt x="28024" y="26135"/>
                      <a:pt x="28126" y="26238"/>
                      <a:pt x="28250" y="26238"/>
                    </a:cubicBezTo>
                    <a:cubicBezTo>
                      <a:pt x="28256" y="26238"/>
                      <a:pt x="28263" y="26237"/>
                      <a:pt x="28271" y="26237"/>
                    </a:cubicBezTo>
                    <a:cubicBezTo>
                      <a:pt x="28333" y="26234"/>
                      <a:pt x="28395" y="26232"/>
                      <a:pt x="28456" y="26232"/>
                    </a:cubicBezTo>
                    <a:cubicBezTo>
                      <a:pt x="28982" y="26232"/>
                      <a:pt x="29480" y="26348"/>
                      <a:pt x="29926" y="26580"/>
                    </a:cubicBezTo>
                    <a:cubicBezTo>
                      <a:pt x="30220" y="26735"/>
                      <a:pt x="30483" y="26932"/>
                      <a:pt x="30709" y="27168"/>
                    </a:cubicBezTo>
                    <a:cubicBezTo>
                      <a:pt x="30755" y="27217"/>
                      <a:pt x="30818" y="27243"/>
                      <a:pt x="30882" y="27243"/>
                    </a:cubicBezTo>
                    <a:cubicBezTo>
                      <a:pt x="30941" y="27243"/>
                      <a:pt x="31001" y="27220"/>
                      <a:pt x="31047" y="27176"/>
                    </a:cubicBezTo>
                    <a:cubicBezTo>
                      <a:pt x="31143" y="27085"/>
                      <a:pt x="31147" y="26933"/>
                      <a:pt x="31055" y="26837"/>
                    </a:cubicBezTo>
                    <a:cubicBezTo>
                      <a:pt x="30794" y="26564"/>
                      <a:pt x="30488" y="26334"/>
                      <a:pt x="30147" y="26155"/>
                    </a:cubicBezTo>
                    <a:cubicBezTo>
                      <a:pt x="29635" y="25888"/>
                      <a:pt x="29067" y="25752"/>
                      <a:pt x="28468" y="25752"/>
                    </a:cubicBezTo>
                    <a:close/>
                    <a:moveTo>
                      <a:pt x="2945" y="25263"/>
                    </a:moveTo>
                    <a:cubicBezTo>
                      <a:pt x="2866" y="25263"/>
                      <a:pt x="2788" y="25303"/>
                      <a:pt x="2743" y="25376"/>
                    </a:cubicBezTo>
                    <a:cubicBezTo>
                      <a:pt x="2210" y="26233"/>
                      <a:pt x="1747" y="27106"/>
                      <a:pt x="1367" y="27968"/>
                    </a:cubicBezTo>
                    <a:cubicBezTo>
                      <a:pt x="1314" y="28090"/>
                      <a:pt x="1368" y="28231"/>
                      <a:pt x="1490" y="28284"/>
                    </a:cubicBezTo>
                    <a:cubicBezTo>
                      <a:pt x="1521" y="28298"/>
                      <a:pt x="1554" y="28304"/>
                      <a:pt x="1586" y="28304"/>
                    </a:cubicBezTo>
                    <a:cubicBezTo>
                      <a:pt x="1679" y="28304"/>
                      <a:pt x="1767" y="28250"/>
                      <a:pt x="1806" y="28160"/>
                    </a:cubicBezTo>
                    <a:cubicBezTo>
                      <a:pt x="2176" y="27318"/>
                      <a:pt x="2630" y="26467"/>
                      <a:pt x="3150" y="25629"/>
                    </a:cubicBezTo>
                    <a:cubicBezTo>
                      <a:pt x="3219" y="25516"/>
                      <a:pt x="3185" y="25369"/>
                      <a:pt x="3072" y="25299"/>
                    </a:cubicBezTo>
                    <a:cubicBezTo>
                      <a:pt x="3033" y="25275"/>
                      <a:pt x="2989" y="25263"/>
                      <a:pt x="2945" y="25263"/>
                    </a:cubicBezTo>
                    <a:close/>
                    <a:moveTo>
                      <a:pt x="87656" y="25887"/>
                    </a:moveTo>
                    <a:cubicBezTo>
                      <a:pt x="87567" y="25887"/>
                      <a:pt x="87481" y="25935"/>
                      <a:pt x="87440" y="26020"/>
                    </a:cubicBezTo>
                    <a:cubicBezTo>
                      <a:pt x="87030" y="26859"/>
                      <a:pt x="86569" y="27711"/>
                      <a:pt x="86068" y="28555"/>
                    </a:cubicBezTo>
                    <a:cubicBezTo>
                      <a:pt x="86001" y="28670"/>
                      <a:pt x="86039" y="28817"/>
                      <a:pt x="86153" y="28885"/>
                    </a:cubicBezTo>
                    <a:cubicBezTo>
                      <a:pt x="86192" y="28907"/>
                      <a:pt x="86233" y="28919"/>
                      <a:pt x="86276" y="28919"/>
                    </a:cubicBezTo>
                    <a:cubicBezTo>
                      <a:pt x="86356" y="28919"/>
                      <a:pt x="86436" y="28876"/>
                      <a:pt x="86480" y="28799"/>
                    </a:cubicBezTo>
                    <a:cubicBezTo>
                      <a:pt x="86985" y="27944"/>
                      <a:pt x="87453" y="27080"/>
                      <a:pt x="87870" y="26230"/>
                    </a:cubicBezTo>
                    <a:cubicBezTo>
                      <a:pt x="87928" y="26112"/>
                      <a:pt x="87879" y="25968"/>
                      <a:pt x="87761" y="25910"/>
                    </a:cubicBezTo>
                    <a:cubicBezTo>
                      <a:pt x="87727" y="25894"/>
                      <a:pt x="87691" y="25887"/>
                      <a:pt x="87656" y="25887"/>
                    </a:cubicBezTo>
                    <a:close/>
                    <a:moveTo>
                      <a:pt x="67837" y="25550"/>
                    </a:moveTo>
                    <a:cubicBezTo>
                      <a:pt x="67708" y="25560"/>
                      <a:pt x="67595" y="25652"/>
                      <a:pt x="67593" y="25785"/>
                    </a:cubicBezTo>
                    <a:cubicBezTo>
                      <a:pt x="67588" y="26011"/>
                      <a:pt x="67585" y="26237"/>
                      <a:pt x="67585" y="26463"/>
                    </a:cubicBezTo>
                    <a:cubicBezTo>
                      <a:pt x="67585" y="27192"/>
                      <a:pt x="67611" y="27947"/>
                      <a:pt x="67662" y="28706"/>
                    </a:cubicBezTo>
                    <a:cubicBezTo>
                      <a:pt x="67670" y="28834"/>
                      <a:pt x="67775" y="28931"/>
                      <a:pt x="67900" y="28931"/>
                    </a:cubicBezTo>
                    <a:cubicBezTo>
                      <a:pt x="67906" y="28931"/>
                      <a:pt x="67911" y="28931"/>
                      <a:pt x="67917" y="28930"/>
                    </a:cubicBezTo>
                    <a:cubicBezTo>
                      <a:pt x="68048" y="28920"/>
                      <a:pt x="68148" y="28807"/>
                      <a:pt x="68141" y="28674"/>
                    </a:cubicBezTo>
                    <a:cubicBezTo>
                      <a:pt x="68090" y="27926"/>
                      <a:pt x="68064" y="27181"/>
                      <a:pt x="68064" y="26463"/>
                    </a:cubicBezTo>
                    <a:cubicBezTo>
                      <a:pt x="68064" y="26239"/>
                      <a:pt x="68067" y="26018"/>
                      <a:pt x="68071" y="25794"/>
                    </a:cubicBezTo>
                    <a:cubicBezTo>
                      <a:pt x="68074" y="25663"/>
                      <a:pt x="67969" y="25552"/>
                      <a:pt x="67837" y="25550"/>
                    </a:cubicBezTo>
                    <a:close/>
                    <a:moveTo>
                      <a:pt x="25555" y="26725"/>
                    </a:moveTo>
                    <a:cubicBezTo>
                      <a:pt x="25511" y="26725"/>
                      <a:pt x="25465" y="26738"/>
                      <a:pt x="25425" y="26764"/>
                    </a:cubicBezTo>
                    <a:cubicBezTo>
                      <a:pt x="24939" y="27079"/>
                      <a:pt x="24483" y="27452"/>
                      <a:pt x="24070" y="27871"/>
                    </a:cubicBezTo>
                    <a:cubicBezTo>
                      <a:pt x="23783" y="28160"/>
                      <a:pt x="23511" y="28469"/>
                      <a:pt x="23257" y="28791"/>
                    </a:cubicBezTo>
                    <a:cubicBezTo>
                      <a:pt x="23176" y="28894"/>
                      <a:pt x="23193" y="29045"/>
                      <a:pt x="23296" y="29126"/>
                    </a:cubicBezTo>
                    <a:cubicBezTo>
                      <a:pt x="23340" y="29161"/>
                      <a:pt x="23392" y="29177"/>
                      <a:pt x="23444" y="29177"/>
                    </a:cubicBezTo>
                    <a:cubicBezTo>
                      <a:pt x="23515" y="29177"/>
                      <a:pt x="23585" y="29147"/>
                      <a:pt x="23634" y="29089"/>
                    </a:cubicBezTo>
                    <a:cubicBezTo>
                      <a:pt x="23877" y="28781"/>
                      <a:pt x="24139" y="28485"/>
                      <a:pt x="24411" y="28208"/>
                    </a:cubicBezTo>
                    <a:cubicBezTo>
                      <a:pt x="24802" y="27813"/>
                      <a:pt x="25230" y="27463"/>
                      <a:pt x="25686" y="27166"/>
                    </a:cubicBezTo>
                    <a:cubicBezTo>
                      <a:pt x="25798" y="27094"/>
                      <a:pt x="25828" y="26946"/>
                      <a:pt x="25757" y="26834"/>
                    </a:cubicBezTo>
                    <a:cubicBezTo>
                      <a:pt x="25711" y="26764"/>
                      <a:pt x="25634" y="26725"/>
                      <a:pt x="25555" y="26725"/>
                    </a:cubicBezTo>
                    <a:close/>
                    <a:moveTo>
                      <a:pt x="31937" y="29402"/>
                    </a:moveTo>
                    <a:cubicBezTo>
                      <a:pt x="31936" y="29402"/>
                      <a:pt x="31934" y="29402"/>
                      <a:pt x="31933" y="29402"/>
                    </a:cubicBezTo>
                    <a:cubicBezTo>
                      <a:pt x="31799" y="29413"/>
                      <a:pt x="31702" y="29528"/>
                      <a:pt x="31714" y="29660"/>
                    </a:cubicBezTo>
                    <a:cubicBezTo>
                      <a:pt x="31727" y="29834"/>
                      <a:pt x="31735" y="30009"/>
                      <a:pt x="31735" y="30186"/>
                    </a:cubicBezTo>
                    <a:cubicBezTo>
                      <a:pt x="31735" y="30920"/>
                      <a:pt x="31611" y="31698"/>
                      <a:pt x="31376" y="32432"/>
                    </a:cubicBezTo>
                    <a:cubicBezTo>
                      <a:pt x="31335" y="32558"/>
                      <a:pt x="31405" y="32692"/>
                      <a:pt x="31532" y="32733"/>
                    </a:cubicBezTo>
                    <a:cubicBezTo>
                      <a:pt x="31557" y="32741"/>
                      <a:pt x="31580" y="32744"/>
                      <a:pt x="31605" y="32744"/>
                    </a:cubicBezTo>
                    <a:cubicBezTo>
                      <a:pt x="31707" y="32744"/>
                      <a:pt x="31800" y="32680"/>
                      <a:pt x="31833" y="32577"/>
                    </a:cubicBezTo>
                    <a:cubicBezTo>
                      <a:pt x="32083" y="31796"/>
                      <a:pt x="32215" y="30969"/>
                      <a:pt x="32215" y="30186"/>
                    </a:cubicBezTo>
                    <a:cubicBezTo>
                      <a:pt x="32215" y="29997"/>
                      <a:pt x="32206" y="29807"/>
                      <a:pt x="32190" y="29621"/>
                    </a:cubicBezTo>
                    <a:cubicBezTo>
                      <a:pt x="32181" y="29490"/>
                      <a:pt x="32066" y="29402"/>
                      <a:pt x="31937" y="29402"/>
                    </a:cubicBezTo>
                    <a:close/>
                    <a:moveTo>
                      <a:pt x="84705" y="30882"/>
                    </a:moveTo>
                    <a:cubicBezTo>
                      <a:pt x="84630" y="30882"/>
                      <a:pt x="84555" y="30918"/>
                      <a:pt x="84510" y="30986"/>
                    </a:cubicBezTo>
                    <a:cubicBezTo>
                      <a:pt x="83978" y="31756"/>
                      <a:pt x="83402" y="32539"/>
                      <a:pt x="82795" y="33311"/>
                    </a:cubicBezTo>
                    <a:cubicBezTo>
                      <a:pt x="82714" y="33414"/>
                      <a:pt x="82732" y="33565"/>
                      <a:pt x="82837" y="33647"/>
                    </a:cubicBezTo>
                    <a:cubicBezTo>
                      <a:pt x="82880" y="33680"/>
                      <a:pt x="82933" y="33697"/>
                      <a:pt x="82985" y="33697"/>
                    </a:cubicBezTo>
                    <a:cubicBezTo>
                      <a:pt x="83057" y="33697"/>
                      <a:pt x="83126" y="33667"/>
                      <a:pt x="83173" y="33607"/>
                    </a:cubicBezTo>
                    <a:cubicBezTo>
                      <a:pt x="83783" y="32827"/>
                      <a:pt x="84367" y="32036"/>
                      <a:pt x="84904" y="31258"/>
                    </a:cubicBezTo>
                    <a:cubicBezTo>
                      <a:pt x="84979" y="31150"/>
                      <a:pt x="84951" y="31000"/>
                      <a:pt x="84843" y="30925"/>
                    </a:cubicBezTo>
                    <a:cubicBezTo>
                      <a:pt x="84801" y="30896"/>
                      <a:pt x="84753" y="30882"/>
                      <a:pt x="84705" y="30882"/>
                    </a:cubicBezTo>
                    <a:close/>
                    <a:moveTo>
                      <a:pt x="638" y="30566"/>
                    </a:moveTo>
                    <a:cubicBezTo>
                      <a:pt x="530" y="30566"/>
                      <a:pt x="432" y="30639"/>
                      <a:pt x="406" y="30748"/>
                    </a:cubicBezTo>
                    <a:cubicBezTo>
                      <a:pt x="171" y="31689"/>
                      <a:pt x="38" y="32671"/>
                      <a:pt x="5" y="33668"/>
                    </a:cubicBezTo>
                    <a:cubicBezTo>
                      <a:pt x="1" y="33799"/>
                      <a:pt x="104" y="33911"/>
                      <a:pt x="237" y="33915"/>
                    </a:cubicBezTo>
                    <a:lnTo>
                      <a:pt x="245" y="33915"/>
                    </a:lnTo>
                    <a:cubicBezTo>
                      <a:pt x="374" y="33915"/>
                      <a:pt x="481" y="33814"/>
                      <a:pt x="484" y="33684"/>
                    </a:cubicBezTo>
                    <a:cubicBezTo>
                      <a:pt x="515" y="32721"/>
                      <a:pt x="646" y="31772"/>
                      <a:pt x="871" y="30863"/>
                    </a:cubicBezTo>
                    <a:cubicBezTo>
                      <a:pt x="903" y="30734"/>
                      <a:pt x="825" y="30605"/>
                      <a:pt x="696" y="30573"/>
                    </a:cubicBezTo>
                    <a:cubicBezTo>
                      <a:pt x="677" y="30568"/>
                      <a:pt x="657" y="30566"/>
                      <a:pt x="638" y="30566"/>
                    </a:cubicBezTo>
                    <a:close/>
                    <a:moveTo>
                      <a:pt x="21951" y="31179"/>
                    </a:moveTo>
                    <a:cubicBezTo>
                      <a:pt x="21859" y="31179"/>
                      <a:pt x="21772" y="31231"/>
                      <a:pt x="21732" y="31320"/>
                    </a:cubicBezTo>
                    <a:cubicBezTo>
                      <a:pt x="21333" y="32216"/>
                      <a:pt x="21039" y="33163"/>
                      <a:pt x="20856" y="34139"/>
                    </a:cubicBezTo>
                    <a:cubicBezTo>
                      <a:pt x="20830" y="34269"/>
                      <a:pt x="20917" y="34395"/>
                      <a:pt x="21047" y="34419"/>
                    </a:cubicBezTo>
                    <a:cubicBezTo>
                      <a:pt x="21062" y="34421"/>
                      <a:pt x="21078" y="34423"/>
                      <a:pt x="21092" y="34423"/>
                    </a:cubicBezTo>
                    <a:cubicBezTo>
                      <a:pt x="21205" y="34423"/>
                      <a:pt x="21304" y="34342"/>
                      <a:pt x="21326" y="34227"/>
                    </a:cubicBezTo>
                    <a:cubicBezTo>
                      <a:pt x="21502" y="33290"/>
                      <a:pt x="21787" y="32376"/>
                      <a:pt x="22171" y="31515"/>
                    </a:cubicBezTo>
                    <a:cubicBezTo>
                      <a:pt x="22224" y="31395"/>
                      <a:pt x="22171" y="31253"/>
                      <a:pt x="22049" y="31200"/>
                    </a:cubicBezTo>
                    <a:cubicBezTo>
                      <a:pt x="22017" y="31185"/>
                      <a:pt x="21984" y="31179"/>
                      <a:pt x="21951" y="31179"/>
                    </a:cubicBezTo>
                    <a:close/>
                    <a:moveTo>
                      <a:pt x="68207" y="31338"/>
                    </a:moveTo>
                    <a:cubicBezTo>
                      <a:pt x="68196" y="31338"/>
                      <a:pt x="68184" y="31339"/>
                      <a:pt x="68172" y="31341"/>
                    </a:cubicBezTo>
                    <a:cubicBezTo>
                      <a:pt x="68041" y="31359"/>
                      <a:pt x="67951" y="31480"/>
                      <a:pt x="67969" y="31612"/>
                    </a:cubicBezTo>
                    <a:cubicBezTo>
                      <a:pt x="68106" y="32567"/>
                      <a:pt x="68279" y="33533"/>
                      <a:pt x="68482" y="34483"/>
                    </a:cubicBezTo>
                    <a:cubicBezTo>
                      <a:pt x="68505" y="34595"/>
                      <a:pt x="68606" y="34673"/>
                      <a:pt x="68716" y="34673"/>
                    </a:cubicBezTo>
                    <a:cubicBezTo>
                      <a:pt x="68733" y="34673"/>
                      <a:pt x="68748" y="34672"/>
                      <a:pt x="68765" y="34670"/>
                    </a:cubicBezTo>
                    <a:cubicBezTo>
                      <a:pt x="68895" y="34641"/>
                      <a:pt x="68978" y="34515"/>
                      <a:pt x="68950" y="34385"/>
                    </a:cubicBezTo>
                    <a:cubicBezTo>
                      <a:pt x="68749" y="33444"/>
                      <a:pt x="68579" y="32489"/>
                      <a:pt x="68443" y="31544"/>
                    </a:cubicBezTo>
                    <a:cubicBezTo>
                      <a:pt x="68427" y="31424"/>
                      <a:pt x="68324" y="31338"/>
                      <a:pt x="68207" y="31338"/>
                    </a:cubicBezTo>
                    <a:close/>
                    <a:moveTo>
                      <a:pt x="30323" y="34859"/>
                    </a:moveTo>
                    <a:cubicBezTo>
                      <a:pt x="30245" y="34859"/>
                      <a:pt x="30168" y="34897"/>
                      <a:pt x="30122" y="34968"/>
                    </a:cubicBezTo>
                    <a:cubicBezTo>
                      <a:pt x="29624" y="35737"/>
                      <a:pt x="29024" y="36485"/>
                      <a:pt x="28338" y="37192"/>
                    </a:cubicBezTo>
                    <a:cubicBezTo>
                      <a:pt x="28247" y="37287"/>
                      <a:pt x="28249" y="37440"/>
                      <a:pt x="28344" y="37531"/>
                    </a:cubicBezTo>
                    <a:cubicBezTo>
                      <a:pt x="28390" y="37576"/>
                      <a:pt x="28450" y="37599"/>
                      <a:pt x="28511" y="37599"/>
                    </a:cubicBezTo>
                    <a:cubicBezTo>
                      <a:pt x="28573" y="37599"/>
                      <a:pt x="28635" y="37575"/>
                      <a:pt x="28683" y="37525"/>
                    </a:cubicBezTo>
                    <a:cubicBezTo>
                      <a:pt x="29390" y="36796"/>
                      <a:pt x="30010" y="36022"/>
                      <a:pt x="30524" y="35229"/>
                    </a:cubicBezTo>
                    <a:cubicBezTo>
                      <a:pt x="30597" y="35118"/>
                      <a:pt x="30566" y="34969"/>
                      <a:pt x="30454" y="34898"/>
                    </a:cubicBezTo>
                    <a:cubicBezTo>
                      <a:pt x="30414" y="34872"/>
                      <a:pt x="30368" y="34859"/>
                      <a:pt x="30323" y="34859"/>
                    </a:cubicBezTo>
                    <a:close/>
                    <a:moveTo>
                      <a:pt x="81135" y="35454"/>
                    </a:moveTo>
                    <a:cubicBezTo>
                      <a:pt x="81068" y="35454"/>
                      <a:pt x="81002" y="35481"/>
                      <a:pt x="80954" y="35535"/>
                    </a:cubicBezTo>
                    <a:cubicBezTo>
                      <a:pt x="80320" y="36261"/>
                      <a:pt x="79662" y="36977"/>
                      <a:pt x="78998" y="37664"/>
                    </a:cubicBezTo>
                    <a:cubicBezTo>
                      <a:pt x="78905" y="37758"/>
                      <a:pt x="78909" y="37910"/>
                      <a:pt x="79004" y="38003"/>
                    </a:cubicBezTo>
                    <a:cubicBezTo>
                      <a:pt x="79050" y="38047"/>
                      <a:pt x="79109" y="38071"/>
                      <a:pt x="79170" y="38071"/>
                    </a:cubicBezTo>
                    <a:cubicBezTo>
                      <a:pt x="79233" y="38071"/>
                      <a:pt x="79295" y="38046"/>
                      <a:pt x="79340" y="37996"/>
                    </a:cubicBezTo>
                    <a:cubicBezTo>
                      <a:pt x="80011" y="37305"/>
                      <a:pt x="80676" y="36583"/>
                      <a:pt x="81314" y="35851"/>
                    </a:cubicBezTo>
                    <a:cubicBezTo>
                      <a:pt x="81401" y="35751"/>
                      <a:pt x="81392" y="35600"/>
                      <a:pt x="81291" y="35512"/>
                    </a:cubicBezTo>
                    <a:cubicBezTo>
                      <a:pt x="81246" y="35473"/>
                      <a:pt x="81190" y="35454"/>
                      <a:pt x="81135" y="35454"/>
                    </a:cubicBezTo>
                    <a:close/>
                    <a:moveTo>
                      <a:pt x="455" y="36324"/>
                    </a:moveTo>
                    <a:cubicBezTo>
                      <a:pt x="439" y="36324"/>
                      <a:pt x="424" y="36325"/>
                      <a:pt x="409" y="36328"/>
                    </a:cubicBezTo>
                    <a:cubicBezTo>
                      <a:pt x="278" y="36352"/>
                      <a:pt x="192" y="36475"/>
                      <a:pt x="214" y="36606"/>
                    </a:cubicBezTo>
                    <a:cubicBezTo>
                      <a:pt x="388" y="37600"/>
                      <a:pt x="667" y="38552"/>
                      <a:pt x="1041" y="39439"/>
                    </a:cubicBezTo>
                    <a:cubicBezTo>
                      <a:pt x="1079" y="39531"/>
                      <a:pt x="1168" y="39586"/>
                      <a:pt x="1261" y="39586"/>
                    </a:cubicBezTo>
                    <a:cubicBezTo>
                      <a:pt x="1294" y="39586"/>
                      <a:pt x="1325" y="39581"/>
                      <a:pt x="1357" y="39568"/>
                    </a:cubicBezTo>
                    <a:cubicBezTo>
                      <a:pt x="1479" y="39516"/>
                      <a:pt x="1535" y="39375"/>
                      <a:pt x="1485" y="39253"/>
                    </a:cubicBezTo>
                    <a:cubicBezTo>
                      <a:pt x="1124" y="38399"/>
                      <a:pt x="857" y="37480"/>
                      <a:pt x="687" y="36524"/>
                    </a:cubicBezTo>
                    <a:cubicBezTo>
                      <a:pt x="666" y="36408"/>
                      <a:pt x="566" y="36324"/>
                      <a:pt x="455" y="36324"/>
                    </a:cubicBezTo>
                    <a:close/>
                    <a:moveTo>
                      <a:pt x="20899" y="36832"/>
                    </a:moveTo>
                    <a:cubicBezTo>
                      <a:pt x="20892" y="36832"/>
                      <a:pt x="20885" y="36833"/>
                      <a:pt x="20879" y="36833"/>
                    </a:cubicBezTo>
                    <a:cubicBezTo>
                      <a:pt x="20748" y="36841"/>
                      <a:pt x="20646" y="36953"/>
                      <a:pt x="20652" y="37085"/>
                    </a:cubicBezTo>
                    <a:cubicBezTo>
                      <a:pt x="20700" y="38084"/>
                      <a:pt x="20870" y="39063"/>
                      <a:pt x="21155" y="39997"/>
                    </a:cubicBezTo>
                    <a:cubicBezTo>
                      <a:pt x="21186" y="40100"/>
                      <a:pt x="21281" y="40167"/>
                      <a:pt x="21384" y="40167"/>
                    </a:cubicBezTo>
                    <a:cubicBezTo>
                      <a:pt x="21408" y="40167"/>
                      <a:pt x="21431" y="40163"/>
                      <a:pt x="21454" y="40155"/>
                    </a:cubicBezTo>
                    <a:cubicBezTo>
                      <a:pt x="21580" y="40117"/>
                      <a:pt x="21652" y="39983"/>
                      <a:pt x="21613" y="39856"/>
                    </a:cubicBezTo>
                    <a:cubicBezTo>
                      <a:pt x="21338" y="38961"/>
                      <a:pt x="21177" y="38021"/>
                      <a:pt x="21129" y="37061"/>
                    </a:cubicBezTo>
                    <a:cubicBezTo>
                      <a:pt x="21123" y="36935"/>
                      <a:pt x="21017" y="36832"/>
                      <a:pt x="20899" y="36832"/>
                    </a:cubicBezTo>
                    <a:close/>
                    <a:moveTo>
                      <a:pt x="69413" y="37010"/>
                    </a:moveTo>
                    <a:cubicBezTo>
                      <a:pt x="69392" y="37010"/>
                      <a:pt x="69370" y="37013"/>
                      <a:pt x="69349" y="37018"/>
                    </a:cubicBezTo>
                    <a:cubicBezTo>
                      <a:pt x="69221" y="37056"/>
                      <a:pt x="69147" y="37188"/>
                      <a:pt x="69183" y="37315"/>
                    </a:cubicBezTo>
                    <a:cubicBezTo>
                      <a:pt x="69446" y="38247"/>
                      <a:pt x="69744" y="39183"/>
                      <a:pt x="70068" y="40096"/>
                    </a:cubicBezTo>
                    <a:cubicBezTo>
                      <a:pt x="70103" y="40195"/>
                      <a:pt x="70196" y="40256"/>
                      <a:pt x="70294" y="40256"/>
                    </a:cubicBezTo>
                    <a:cubicBezTo>
                      <a:pt x="70321" y="40256"/>
                      <a:pt x="70348" y="40251"/>
                      <a:pt x="70376" y="40241"/>
                    </a:cubicBezTo>
                    <a:cubicBezTo>
                      <a:pt x="70501" y="40196"/>
                      <a:pt x="70565" y="40059"/>
                      <a:pt x="70521" y="39935"/>
                    </a:cubicBezTo>
                    <a:cubicBezTo>
                      <a:pt x="70199" y="39031"/>
                      <a:pt x="69906" y="38104"/>
                      <a:pt x="69645" y="37184"/>
                    </a:cubicBezTo>
                    <a:cubicBezTo>
                      <a:pt x="69615" y="37078"/>
                      <a:pt x="69517" y="37010"/>
                      <a:pt x="69413" y="37010"/>
                    </a:cubicBezTo>
                    <a:close/>
                    <a:moveTo>
                      <a:pt x="26334" y="39037"/>
                    </a:moveTo>
                    <a:cubicBezTo>
                      <a:pt x="26284" y="39037"/>
                      <a:pt x="26232" y="39054"/>
                      <a:pt x="26188" y="39087"/>
                    </a:cubicBezTo>
                    <a:cubicBezTo>
                      <a:pt x="25469" y="39635"/>
                      <a:pt x="24667" y="40173"/>
                      <a:pt x="23803" y="40692"/>
                    </a:cubicBezTo>
                    <a:cubicBezTo>
                      <a:pt x="23690" y="40759"/>
                      <a:pt x="23653" y="40907"/>
                      <a:pt x="23721" y="41020"/>
                    </a:cubicBezTo>
                    <a:cubicBezTo>
                      <a:pt x="23766" y="41095"/>
                      <a:pt x="23845" y="41138"/>
                      <a:pt x="23928" y="41138"/>
                    </a:cubicBezTo>
                    <a:cubicBezTo>
                      <a:pt x="23968" y="41138"/>
                      <a:pt x="24011" y="41126"/>
                      <a:pt x="24051" y="41104"/>
                    </a:cubicBezTo>
                    <a:cubicBezTo>
                      <a:pt x="24929" y="40575"/>
                      <a:pt x="25747" y="40027"/>
                      <a:pt x="26480" y="39468"/>
                    </a:cubicBezTo>
                    <a:cubicBezTo>
                      <a:pt x="26584" y="39388"/>
                      <a:pt x="26605" y="39237"/>
                      <a:pt x="26525" y="39132"/>
                    </a:cubicBezTo>
                    <a:cubicBezTo>
                      <a:pt x="26478" y="39070"/>
                      <a:pt x="26407" y="39037"/>
                      <a:pt x="26334" y="39037"/>
                    </a:cubicBezTo>
                    <a:close/>
                    <a:moveTo>
                      <a:pt x="77097" y="39623"/>
                    </a:moveTo>
                    <a:cubicBezTo>
                      <a:pt x="77038" y="39623"/>
                      <a:pt x="76980" y="39644"/>
                      <a:pt x="76934" y="39687"/>
                    </a:cubicBezTo>
                    <a:cubicBezTo>
                      <a:pt x="76229" y="40342"/>
                      <a:pt x="75500" y="40984"/>
                      <a:pt x="74766" y="41596"/>
                    </a:cubicBezTo>
                    <a:cubicBezTo>
                      <a:pt x="74664" y="41681"/>
                      <a:pt x="74650" y="41832"/>
                      <a:pt x="74735" y="41934"/>
                    </a:cubicBezTo>
                    <a:cubicBezTo>
                      <a:pt x="74783" y="41990"/>
                      <a:pt x="74850" y="42020"/>
                      <a:pt x="74919" y="42020"/>
                    </a:cubicBezTo>
                    <a:cubicBezTo>
                      <a:pt x="74973" y="42020"/>
                      <a:pt x="75026" y="42002"/>
                      <a:pt x="75072" y="41964"/>
                    </a:cubicBezTo>
                    <a:cubicBezTo>
                      <a:pt x="75814" y="41348"/>
                      <a:pt x="76550" y="40699"/>
                      <a:pt x="77260" y="40038"/>
                    </a:cubicBezTo>
                    <a:cubicBezTo>
                      <a:pt x="77357" y="39948"/>
                      <a:pt x="77363" y="39796"/>
                      <a:pt x="77272" y="39699"/>
                    </a:cubicBezTo>
                    <a:cubicBezTo>
                      <a:pt x="77225" y="39648"/>
                      <a:pt x="77161" y="39623"/>
                      <a:pt x="77097" y="39623"/>
                    </a:cubicBezTo>
                    <a:close/>
                    <a:moveTo>
                      <a:pt x="21377" y="42045"/>
                    </a:moveTo>
                    <a:cubicBezTo>
                      <a:pt x="21341" y="42045"/>
                      <a:pt x="21305" y="42053"/>
                      <a:pt x="21271" y="42069"/>
                    </a:cubicBezTo>
                    <a:cubicBezTo>
                      <a:pt x="20770" y="42318"/>
                      <a:pt x="20235" y="42571"/>
                      <a:pt x="19677" y="42823"/>
                    </a:cubicBezTo>
                    <a:cubicBezTo>
                      <a:pt x="19339" y="42977"/>
                      <a:pt x="18994" y="43127"/>
                      <a:pt x="18645" y="43273"/>
                    </a:cubicBezTo>
                    <a:cubicBezTo>
                      <a:pt x="18523" y="43324"/>
                      <a:pt x="18467" y="43464"/>
                      <a:pt x="18518" y="43587"/>
                    </a:cubicBezTo>
                    <a:cubicBezTo>
                      <a:pt x="18557" y="43679"/>
                      <a:pt x="18645" y="43734"/>
                      <a:pt x="18739" y="43734"/>
                    </a:cubicBezTo>
                    <a:cubicBezTo>
                      <a:pt x="18769" y="43734"/>
                      <a:pt x="18801" y="43728"/>
                      <a:pt x="18832" y="43717"/>
                    </a:cubicBezTo>
                    <a:cubicBezTo>
                      <a:pt x="19184" y="43568"/>
                      <a:pt x="19532" y="43415"/>
                      <a:pt x="19875" y="43261"/>
                    </a:cubicBezTo>
                    <a:cubicBezTo>
                      <a:pt x="20438" y="43007"/>
                      <a:pt x="20979" y="42749"/>
                      <a:pt x="21484" y="42500"/>
                    </a:cubicBezTo>
                    <a:cubicBezTo>
                      <a:pt x="21603" y="42441"/>
                      <a:pt x="21652" y="42297"/>
                      <a:pt x="21592" y="42178"/>
                    </a:cubicBezTo>
                    <a:cubicBezTo>
                      <a:pt x="21551" y="42093"/>
                      <a:pt x="21466" y="42045"/>
                      <a:pt x="21377" y="42045"/>
                    </a:cubicBezTo>
                    <a:close/>
                    <a:moveTo>
                      <a:pt x="2719" y="41609"/>
                    </a:moveTo>
                    <a:cubicBezTo>
                      <a:pt x="2667" y="41609"/>
                      <a:pt x="2615" y="41625"/>
                      <a:pt x="2571" y="41659"/>
                    </a:cubicBezTo>
                    <a:cubicBezTo>
                      <a:pt x="2467" y="41741"/>
                      <a:pt x="2449" y="41891"/>
                      <a:pt x="2530" y="41996"/>
                    </a:cubicBezTo>
                    <a:cubicBezTo>
                      <a:pt x="3157" y="42794"/>
                      <a:pt x="3884" y="43478"/>
                      <a:pt x="4693" y="44024"/>
                    </a:cubicBezTo>
                    <a:cubicBezTo>
                      <a:pt x="4733" y="44052"/>
                      <a:pt x="4781" y="44065"/>
                      <a:pt x="4827" y="44065"/>
                    </a:cubicBezTo>
                    <a:cubicBezTo>
                      <a:pt x="4905" y="44065"/>
                      <a:pt x="4980" y="44029"/>
                      <a:pt x="5026" y="43961"/>
                    </a:cubicBezTo>
                    <a:cubicBezTo>
                      <a:pt x="5099" y="43850"/>
                      <a:pt x="5071" y="43701"/>
                      <a:pt x="4961" y="43628"/>
                    </a:cubicBezTo>
                    <a:cubicBezTo>
                      <a:pt x="4194" y="43109"/>
                      <a:pt x="3503" y="42461"/>
                      <a:pt x="2907" y="41701"/>
                    </a:cubicBezTo>
                    <a:cubicBezTo>
                      <a:pt x="2861" y="41640"/>
                      <a:pt x="2791" y="41609"/>
                      <a:pt x="2719" y="41609"/>
                    </a:cubicBezTo>
                    <a:close/>
                    <a:moveTo>
                      <a:pt x="22579" y="42323"/>
                    </a:moveTo>
                    <a:cubicBezTo>
                      <a:pt x="22536" y="42323"/>
                      <a:pt x="22493" y="42335"/>
                      <a:pt x="22454" y="42358"/>
                    </a:cubicBezTo>
                    <a:cubicBezTo>
                      <a:pt x="22341" y="42427"/>
                      <a:pt x="22304" y="42574"/>
                      <a:pt x="22374" y="42687"/>
                    </a:cubicBezTo>
                    <a:cubicBezTo>
                      <a:pt x="22867" y="43500"/>
                      <a:pt x="23470" y="44286"/>
                      <a:pt x="24167" y="45025"/>
                    </a:cubicBezTo>
                    <a:cubicBezTo>
                      <a:pt x="24216" y="45074"/>
                      <a:pt x="24279" y="45100"/>
                      <a:pt x="24342" y="45100"/>
                    </a:cubicBezTo>
                    <a:cubicBezTo>
                      <a:pt x="24402" y="45100"/>
                      <a:pt x="24461" y="45079"/>
                      <a:pt x="24506" y="45035"/>
                    </a:cubicBezTo>
                    <a:cubicBezTo>
                      <a:pt x="24602" y="44943"/>
                      <a:pt x="24606" y="44792"/>
                      <a:pt x="24516" y="44696"/>
                    </a:cubicBezTo>
                    <a:cubicBezTo>
                      <a:pt x="23843" y="43981"/>
                      <a:pt x="23260" y="43222"/>
                      <a:pt x="22783" y="42439"/>
                    </a:cubicBezTo>
                    <a:cubicBezTo>
                      <a:pt x="22738" y="42364"/>
                      <a:pt x="22660" y="42323"/>
                      <a:pt x="22579" y="42323"/>
                    </a:cubicBezTo>
                    <a:close/>
                    <a:moveTo>
                      <a:pt x="16017" y="44263"/>
                    </a:moveTo>
                    <a:cubicBezTo>
                      <a:pt x="15993" y="44263"/>
                      <a:pt x="15969" y="44266"/>
                      <a:pt x="15945" y="44274"/>
                    </a:cubicBezTo>
                    <a:cubicBezTo>
                      <a:pt x="14979" y="44581"/>
                      <a:pt x="14043" y="44814"/>
                      <a:pt x="13162" y="44970"/>
                    </a:cubicBezTo>
                    <a:cubicBezTo>
                      <a:pt x="13031" y="44994"/>
                      <a:pt x="12945" y="45117"/>
                      <a:pt x="12968" y="45248"/>
                    </a:cubicBezTo>
                    <a:cubicBezTo>
                      <a:pt x="12987" y="45363"/>
                      <a:pt x="13088" y="45446"/>
                      <a:pt x="13202" y="45446"/>
                    </a:cubicBezTo>
                    <a:cubicBezTo>
                      <a:pt x="13217" y="45446"/>
                      <a:pt x="13231" y="45446"/>
                      <a:pt x="13244" y="45440"/>
                    </a:cubicBezTo>
                    <a:cubicBezTo>
                      <a:pt x="14145" y="45282"/>
                      <a:pt x="15103" y="45044"/>
                      <a:pt x="16090" y="44730"/>
                    </a:cubicBezTo>
                    <a:cubicBezTo>
                      <a:pt x="16216" y="44690"/>
                      <a:pt x="16285" y="44556"/>
                      <a:pt x="16246" y="44429"/>
                    </a:cubicBezTo>
                    <a:cubicBezTo>
                      <a:pt x="16214" y="44328"/>
                      <a:pt x="16118" y="44263"/>
                      <a:pt x="16017" y="44263"/>
                    </a:cubicBezTo>
                    <a:close/>
                    <a:moveTo>
                      <a:pt x="71350" y="42481"/>
                    </a:moveTo>
                    <a:cubicBezTo>
                      <a:pt x="71319" y="42481"/>
                      <a:pt x="71287" y="42488"/>
                      <a:pt x="71257" y="42501"/>
                    </a:cubicBezTo>
                    <a:cubicBezTo>
                      <a:pt x="71135" y="42553"/>
                      <a:pt x="71079" y="42694"/>
                      <a:pt x="71131" y="42816"/>
                    </a:cubicBezTo>
                    <a:cubicBezTo>
                      <a:pt x="71300" y="43211"/>
                      <a:pt x="71475" y="43606"/>
                      <a:pt x="71658" y="43999"/>
                    </a:cubicBezTo>
                    <a:cubicBezTo>
                      <a:pt x="71152" y="44357"/>
                      <a:pt x="70643" y="44708"/>
                      <a:pt x="70130" y="45045"/>
                    </a:cubicBezTo>
                    <a:cubicBezTo>
                      <a:pt x="70021" y="45117"/>
                      <a:pt x="69989" y="45265"/>
                      <a:pt x="70062" y="45377"/>
                    </a:cubicBezTo>
                    <a:cubicBezTo>
                      <a:pt x="70109" y="45446"/>
                      <a:pt x="70185" y="45484"/>
                      <a:pt x="70263" y="45484"/>
                    </a:cubicBezTo>
                    <a:cubicBezTo>
                      <a:pt x="70308" y="45484"/>
                      <a:pt x="70354" y="45472"/>
                      <a:pt x="70394" y="45445"/>
                    </a:cubicBezTo>
                    <a:cubicBezTo>
                      <a:pt x="70887" y="45119"/>
                      <a:pt x="71378" y="44782"/>
                      <a:pt x="71864" y="44437"/>
                    </a:cubicBezTo>
                    <a:cubicBezTo>
                      <a:pt x="72026" y="44779"/>
                      <a:pt x="72192" y="45121"/>
                      <a:pt x="72364" y="45457"/>
                    </a:cubicBezTo>
                    <a:cubicBezTo>
                      <a:pt x="72406" y="45541"/>
                      <a:pt x="72490" y="45588"/>
                      <a:pt x="72578" y="45588"/>
                    </a:cubicBezTo>
                    <a:cubicBezTo>
                      <a:pt x="72615" y="45588"/>
                      <a:pt x="72652" y="45580"/>
                      <a:pt x="72687" y="45565"/>
                    </a:cubicBezTo>
                    <a:cubicBezTo>
                      <a:pt x="72805" y="45506"/>
                      <a:pt x="72852" y="45362"/>
                      <a:pt x="72793" y="45244"/>
                    </a:cubicBezTo>
                    <a:cubicBezTo>
                      <a:pt x="72610" y="44885"/>
                      <a:pt x="72434" y="44522"/>
                      <a:pt x="72260" y="44156"/>
                    </a:cubicBezTo>
                    <a:cubicBezTo>
                      <a:pt x="72435" y="44030"/>
                      <a:pt x="72609" y="43901"/>
                      <a:pt x="72783" y="43772"/>
                    </a:cubicBezTo>
                    <a:cubicBezTo>
                      <a:pt x="72889" y="43693"/>
                      <a:pt x="72911" y="43543"/>
                      <a:pt x="72832" y="43437"/>
                    </a:cubicBezTo>
                    <a:cubicBezTo>
                      <a:pt x="72784" y="43374"/>
                      <a:pt x="72711" y="43340"/>
                      <a:pt x="72638" y="43340"/>
                    </a:cubicBezTo>
                    <a:cubicBezTo>
                      <a:pt x="72589" y="43340"/>
                      <a:pt x="72539" y="43355"/>
                      <a:pt x="72496" y="43387"/>
                    </a:cubicBezTo>
                    <a:cubicBezTo>
                      <a:pt x="72349" y="43498"/>
                      <a:pt x="72202" y="43605"/>
                      <a:pt x="72054" y="43714"/>
                    </a:cubicBezTo>
                    <a:cubicBezTo>
                      <a:pt x="71887" y="43352"/>
                      <a:pt x="71727" y="42990"/>
                      <a:pt x="71571" y="42626"/>
                    </a:cubicBezTo>
                    <a:cubicBezTo>
                      <a:pt x="71532" y="42536"/>
                      <a:pt x="71443" y="42481"/>
                      <a:pt x="71350" y="42481"/>
                    </a:cubicBezTo>
                    <a:close/>
                    <a:moveTo>
                      <a:pt x="7448" y="44799"/>
                    </a:moveTo>
                    <a:cubicBezTo>
                      <a:pt x="7344" y="44799"/>
                      <a:pt x="7249" y="44868"/>
                      <a:pt x="7219" y="44973"/>
                    </a:cubicBezTo>
                    <a:cubicBezTo>
                      <a:pt x="7183" y="45100"/>
                      <a:pt x="7256" y="45232"/>
                      <a:pt x="7382" y="45270"/>
                    </a:cubicBezTo>
                    <a:cubicBezTo>
                      <a:pt x="8294" y="45532"/>
                      <a:pt x="9278" y="45674"/>
                      <a:pt x="10311" y="45691"/>
                    </a:cubicBezTo>
                    <a:lnTo>
                      <a:pt x="10315" y="45691"/>
                    </a:lnTo>
                    <a:cubicBezTo>
                      <a:pt x="10446" y="45691"/>
                      <a:pt x="10552" y="45586"/>
                      <a:pt x="10553" y="45456"/>
                    </a:cubicBezTo>
                    <a:cubicBezTo>
                      <a:pt x="10554" y="45323"/>
                      <a:pt x="10451" y="45214"/>
                      <a:pt x="10317" y="45211"/>
                    </a:cubicBezTo>
                    <a:cubicBezTo>
                      <a:pt x="9328" y="45196"/>
                      <a:pt x="8385" y="45058"/>
                      <a:pt x="7516" y="44809"/>
                    </a:cubicBezTo>
                    <a:cubicBezTo>
                      <a:pt x="7493" y="44802"/>
                      <a:pt x="7470" y="44799"/>
                      <a:pt x="7448" y="44799"/>
                    </a:cubicBezTo>
                    <a:close/>
                    <a:moveTo>
                      <a:pt x="67792" y="46529"/>
                    </a:moveTo>
                    <a:cubicBezTo>
                      <a:pt x="67751" y="46529"/>
                      <a:pt x="67710" y="46539"/>
                      <a:pt x="67673" y="46560"/>
                    </a:cubicBezTo>
                    <a:cubicBezTo>
                      <a:pt x="66842" y="47039"/>
                      <a:pt x="65985" y="47501"/>
                      <a:pt x="65129" y="47927"/>
                    </a:cubicBezTo>
                    <a:cubicBezTo>
                      <a:pt x="65010" y="47986"/>
                      <a:pt x="64963" y="48130"/>
                      <a:pt x="65022" y="48248"/>
                    </a:cubicBezTo>
                    <a:cubicBezTo>
                      <a:pt x="65065" y="48333"/>
                      <a:pt x="65149" y="48382"/>
                      <a:pt x="65236" y="48382"/>
                    </a:cubicBezTo>
                    <a:cubicBezTo>
                      <a:pt x="65274" y="48382"/>
                      <a:pt x="65310" y="48373"/>
                      <a:pt x="65344" y="48356"/>
                    </a:cubicBezTo>
                    <a:cubicBezTo>
                      <a:pt x="66210" y="47925"/>
                      <a:pt x="67073" y="47461"/>
                      <a:pt x="67912" y="46976"/>
                    </a:cubicBezTo>
                    <a:cubicBezTo>
                      <a:pt x="68028" y="46909"/>
                      <a:pt x="68067" y="46762"/>
                      <a:pt x="68001" y="46648"/>
                    </a:cubicBezTo>
                    <a:cubicBezTo>
                      <a:pt x="67956" y="46572"/>
                      <a:pt x="67875" y="46529"/>
                      <a:pt x="67792" y="46529"/>
                    </a:cubicBezTo>
                    <a:close/>
                    <a:moveTo>
                      <a:pt x="26507" y="46550"/>
                    </a:moveTo>
                    <a:cubicBezTo>
                      <a:pt x="26435" y="46550"/>
                      <a:pt x="26363" y="46583"/>
                      <a:pt x="26316" y="46645"/>
                    </a:cubicBezTo>
                    <a:cubicBezTo>
                      <a:pt x="26235" y="46751"/>
                      <a:pt x="26256" y="46902"/>
                      <a:pt x="26362" y="46981"/>
                    </a:cubicBezTo>
                    <a:cubicBezTo>
                      <a:pt x="27110" y="47548"/>
                      <a:pt x="27936" y="48089"/>
                      <a:pt x="28816" y="48589"/>
                    </a:cubicBezTo>
                    <a:cubicBezTo>
                      <a:pt x="28853" y="48610"/>
                      <a:pt x="28893" y="48620"/>
                      <a:pt x="28935" y="48620"/>
                    </a:cubicBezTo>
                    <a:cubicBezTo>
                      <a:pt x="29017" y="48620"/>
                      <a:pt x="29098" y="48576"/>
                      <a:pt x="29142" y="48499"/>
                    </a:cubicBezTo>
                    <a:cubicBezTo>
                      <a:pt x="29208" y="48383"/>
                      <a:pt x="29168" y="48236"/>
                      <a:pt x="29052" y="48172"/>
                    </a:cubicBezTo>
                    <a:cubicBezTo>
                      <a:pt x="28190" y="47682"/>
                      <a:pt x="27383" y="47152"/>
                      <a:pt x="26651" y="46599"/>
                    </a:cubicBezTo>
                    <a:cubicBezTo>
                      <a:pt x="26608" y="46566"/>
                      <a:pt x="26557" y="46550"/>
                      <a:pt x="26507" y="46550"/>
                    </a:cubicBezTo>
                    <a:close/>
                    <a:moveTo>
                      <a:pt x="62597" y="49114"/>
                    </a:moveTo>
                    <a:cubicBezTo>
                      <a:pt x="62566" y="49114"/>
                      <a:pt x="62535" y="49120"/>
                      <a:pt x="62505" y="49133"/>
                    </a:cubicBezTo>
                    <a:cubicBezTo>
                      <a:pt x="61621" y="49506"/>
                      <a:pt x="60714" y="49854"/>
                      <a:pt x="59810" y="50167"/>
                    </a:cubicBezTo>
                    <a:cubicBezTo>
                      <a:pt x="59685" y="50211"/>
                      <a:pt x="59618" y="50347"/>
                      <a:pt x="59662" y="50472"/>
                    </a:cubicBezTo>
                    <a:cubicBezTo>
                      <a:pt x="59698" y="50571"/>
                      <a:pt x="59791" y="50633"/>
                      <a:pt x="59889" y="50633"/>
                    </a:cubicBezTo>
                    <a:cubicBezTo>
                      <a:pt x="59917" y="50633"/>
                      <a:pt x="59943" y="50629"/>
                      <a:pt x="59967" y="50622"/>
                    </a:cubicBezTo>
                    <a:cubicBezTo>
                      <a:pt x="60881" y="50304"/>
                      <a:pt x="61797" y="49952"/>
                      <a:pt x="62691" y="49575"/>
                    </a:cubicBezTo>
                    <a:cubicBezTo>
                      <a:pt x="62813" y="49523"/>
                      <a:pt x="62869" y="49383"/>
                      <a:pt x="62819" y="49261"/>
                    </a:cubicBezTo>
                    <a:cubicBezTo>
                      <a:pt x="62780" y="49169"/>
                      <a:pt x="62691" y="49114"/>
                      <a:pt x="62597" y="49114"/>
                    </a:cubicBezTo>
                    <a:close/>
                    <a:moveTo>
                      <a:pt x="31529" y="49435"/>
                    </a:moveTo>
                    <a:cubicBezTo>
                      <a:pt x="31437" y="49435"/>
                      <a:pt x="31349" y="49488"/>
                      <a:pt x="31309" y="49579"/>
                    </a:cubicBezTo>
                    <a:cubicBezTo>
                      <a:pt x="31256" y="49699"/>
                      <a:pt x="31312" y="49841"/>
                      <a:pt x="31432" y="49895"/>
                    </a:cubicBezTo>
                    <a:cubicBezTo>
                      <a:pt x="32319" y="50284"/>
                      <a:pt x="33235" y="50640"/>
                      <a:pt x="34157" y="50953"/>
                    </a:cubicBezTo>
                    <a:cubicBezTo>
                      <a:pt x="34182" y="50962"/>
                      <a:pt x="34209" y="50966"/>
                      <a:pt x="34234" y="50966"/>
                    </a:cubicBezTo>
                    <a:cubicBezTo>
                      <a:pt x="34334" y="50966"/>
                      <a:pt x="34428" y="50904"/>
                      <a:pt x="34462" y="50804"/>
                    </a:cubicBezTo>
                    <a:cubicBezTo>
                      <a:pt x="34504" y="50678"/>
                      <a:pt x="34437" y="50541"/>
                      <a:pt x="34312" y="50499"/>
                    </a:cubicBezTo>
                    <a:cubicBezTo>
                      <a:pt x="33403" y="50190"/>
                      <a:pt x="32499" y="49838"/>
                      <a:pt x="31625" y="49456"/>
                    </a:cubicBezTo>
                    <a:cubicBezTo>
                      <a:pt x="31594" y="49442"/>
                      <a:pt x="31561" y="49435"/>
                      <a:pt x="31529" y="49435"/>
                    </a:cubicBezTo>
                    <a:close/>
                    <a:moveTo>
                      <a:pt x="57118" y="51010"/>
                    </a:moveTo>
                    <a:cubicBezTo>
                      <a:pt x="57097" y="51010"/>
                      <a:pt x="57076" y="51013"/>
                      <a:pt x="57055" y="51018"/>
                    </a:cubicBezTo>
                    <a:cubicBezTo>
                      <a:pt x="56129" y="51268"/>
                      <a:pt x="55184" y="51489"/>
                      <a:pt x="54245" y="51674"/>
                    </a:cubicBezTo>
                    <a:cubicBezTo>
                      <a:pt x="54115" y="51700"/>
                      <a:pt x="54030" y="51826"/>
                      <a:pt x="54056" y="51956"/>
                    </a:cubicBezTo>
                    <a:cubicBezTo>
                      <a:pt x="54079" y="52070"/>
                      <a:pt x="54179" y="52149"/>
                      <a:pt x="54291" y="52149"/>
                    </a:cubicBezTo>
                    <a:cubicBezTo>
                      <a:pt x="54306" y="52149"/>
                      <a:pt x="54321" y="52148"/>
                      <a:pt x="54338" y="52144"/>
                    </a:cubicBezTo>
                    <a:cubicBezTo>
                      <a:pt x="55288" y="51957"/>
                      <a:pt x="56244" y="51734"/>
                      <a:pt x="57182" y="51480"/>
                    </a:cubicBezTo>
                    <a:cubicBezTo>
                      <a:pt x="57308" y="51446"/>
                      <a:pt x="57385" y="51314"/>
                      <a:pt x="57349" y="51187"/>
                    </a:cubicBezTo>
                    <a:cubicBezTo>
                      <a:pt x="57320" y="51080"/>
                      <a:pt x="57224" y="51010"/>
                      <a:pt x="57118" y="51010"/>
                    </a:cubicBezTo>
                    <a:close/>
                    <a:moveTo>
                      <a:pt x="37015" y="51309"/>
                    </a:moveTo>
                    <a:cubicBezTo>
                      <a:pt x="36908" y="51309"/>
                      <a:pt x="36812" y="51383"/>
                      <a:pt x="36785" y="51492"/>
                    </a:cubicBezTo>
                    <a:cubicBezTo>
                      <a:pt x="36752" y="51619"/>
                      <a:pt x="36830" y="51749"/>
                      <a:pt x="36959" y="51782"/>
                    </a:cubicBezTo>
                    <a:cubicBezTo>
                      <a:pt x="37896" y="52019"/>
                      <a:pt x="38858" y="52221"/>
                      <a:pt x="39817" y="52384"/>
                    </a:cubicBezTo>
                    <a:cubicBezTo>
                      <a:pt x="39831" y="52385"/>
                      <a:pt x="39845" y="52386"/>
                      <a:pt x="39857" y="52386"/>
                    </a:cubicBezTo>
                    <a:cubicBezTo>
                      <a:pt x="39973" y="52386"/>
                      <a:pt x="40074" y="52305"/>
                      <a:pt x="40093" y="52187"/>
                    </a:cubicBezTo>
                    <a:cubicBezTo>
                      <a:pt x="40116" y="52056"/>
                      <a:pt x="40027" y="51933"/>
                      <a:pt x="39897" y="51910"/>
                    </a:cubicBezTo>
                    <a:cubicBezTo>
                      <a:pt x="38951" y="51749"/>
                      <a:pt x="38002" y="51550"/>
                      <a:pt x="37076" y="51318"/>
                    </a:cubicBezTo>
                    <a:cubicBezTo>
                      <a:pt x="37055" y="51312"/>
                      <a:pt x="37035" y="51309"/>
                      <a:pt x="37015" y="51309"/>
                    </a:cubicBezTo>
                    <a:close/>
                    <a:moveTo>
                      <a:pt x="51429" y="52130"/>
                    </a:moveTo>
                    <a:cubicBezTo>
                      <a:pt x="51418" y="52130"/>
                      <a:pt x="51408" y="52130"/>
                      <a:pt x="51397" y="52132"/>
                    </a:cubicBezTo>
                    <a:cubicBezTo>
                      <a:pt x="50444" y="52251"/>
                      <a:pt x="49478" y="52340"/>
                      <a:pt x="48523" y="52390"/>
                    </a:cubicBezTo>
                    <a:cubicBezTo>
                      <a:pt x="48391" y="52397"/>
                      <a:pt x="48289" y="52510"/>
                      <a:pt x="48296" y="52642"/>
                    </a:cubicBezTo>
                    <a:cubicBezTo>
                      <a:pt x="48302" y="52771"/>
                      <a:pt x="48408" y="52870"/>
                      <a:pt x="48534" y="52870"/>
                    </a:cubicBezTo>
                    <a:cubicBezTo>
                      <a:pt x="48539" y="52870"/>
                      <a:pt x="48543" y="52870"/>
                      <a:pt x="48550" y="52868"/>
                    </a:cubicBezTo>
                    <a:cubicBezTo>
                      <a:pt x="49517" y="52816"/>
                      <a:pt x="50494" y="52729"/>
                      <a:pt x="51458" y="52607"/>
                    </a:cubicBezTo>
                    <a:cubicBezTo>
                      <a:pt x="51589" y="52590"/>
                      <a:pt x="51682" y="52471"/>
                      <a:pt x="51665" y="52340"/>
                    </a:cubicBezTo>
                    <a:cubicBezTo>
                      <a:pt x="51650" y="52218"/>
                      <a:pt x="51551" y="52130"/>
                      <a:pt x="51429" y="52130"/>
                    </a:cubicBezTo>
                    <a:close/>
                    <a:moveTo>
                      <a:pt x="42755" y="52284"/>
                    </a:moveTo>
                    <a:cubicBezTo>
                      <a:pt x="42622" y="52284"/>
                      <a:pt x="42509" y="52371"/>
                      <a:pt x="42496" y="52502"/>
                    </a:cubicBezTo>
                    <a:cubicBezTo>
                      <a:pt x="42485" y="52633"/>
                      <a:pt x="42582" y="52751"/>
                      <a:pt x="42713" y="52763"/>
                    </a:cubicBezTo>
                    <a:cubicBezTo>
                      <a:pt x="43676" y="52852"/>
                      <a:pt x="44656" y="52905"/>
                      <a:pt x="45628" y="52922"/>
                    </a:cubicBezTo>
                    <a:lnTo>
                      <a:pt x="45632" y="52922"/>
                    </a:lnTo>
                    <a:cubicBezTo>
                      <a:pt x="45763" y="52922"/>
                      <a:pt x="45869" y="52818"/>
                      <a:pt x="45873" y="52686"/>
                    </a:cubicBezTo>
                    <a:cubicBezTo>
                      <a:pt x="45874" y="52554"/>
                      <a:pt x="45769" y="52446"/>
                      <a:pt x="45637" y="52442"/>
                    </a:cubicBezTo>
                    <a:cubicBezTo>
                      <a:pt x="44678" y="52425"/>
                      <a:pt x="43710" y="52372"/>
                      <a:pt x="42757" y="52284"/>
                    </a:cubicBezTo>
                    <a:cubicBezTo>
                      <a:pt x="42756" y="52284"/>
                      <a:pt x="42755" y="52284"/>
                      <a:pt x="42755" y="5228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0" name="Google Shape;250;p4"/>
            <p:cNvGrpSpPr/>
            <p:nvPr/>
          </p:nvGrpSpPr>
          <p:grpSpPr>
            <a:xfrm rot="10184354">
              <a:off x="5399962" y="340275"/>
              <a:ext cx="497481" cy="369503"/>
              <a:chOff x="2671050" y="1121400"/>
              <a:chExt cx="415450" cy="308575"/>
            </a:xfrm>
          </p:grpSpPr>
          <p:sp>
            <p:nvSpPr>
              <p:cNvPr id="251" name="Google Shape;251;p4"/>
              <p:cNvSpPr/>
              <p:nvPr/>
            </p:nvSpPr>
            <p:spPr>
              <a:xfrm>
                <a:off x="2683900" y="1128900"/>
                <a:ext cx="387050" cy="288425"/>
              </a:xfrm>
              <a:custGeom>
                <a:avLst/>
                <a:gdLst/>
                <a:ahLst/>
                <a:cxnLst/>
                <a:rect l="l" t="t" r="r" b="b"/>
                <a:pathLst>
                  <a:path w="15482" h="11537" extrusionOk="0">
                    <a:moveTo>
                      <a:pt x="0" y="0"/>
                    </a:moveTo>
                    <a:lnTo>
                      <a:pt x="2963" y="4059"/>
                    </a:lnTo>
                    <a:lnTo>
                      <a:pt x="2563" y="11536"/>
                    </a:lnTo>
                    <a:lnTo>
                      <a:pt x="15481" y="17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4"/>
              <p:cNvSpPr/>
              <p:nvPr/>
            </p:nvSpPr>
            <p:spPr>
              <a:xfrm>
                <a:off x="2671050" y="1121400"/>
                <a:ext cx="415450" cy="308575"/>
              </a:xfrm>
              <a:custGeom>
                <a:avLst/>
                <a:gdLst/>
                <a:ahLst/>
                <a:cxnLst/>
                <a:rect l="l" t="t" r="r" b="b"/>
                <a:pathLst>
                  <a:path w="16618" h="12343" extrusionOk="0">
                    <a:moveTo>
                      <a:pt x="1028" y="598"/>
                    </a:moveTo>
                    <a:lnTo>
                      <a:pt x="15373" y="2173"/>
                    </a:lnTo>
                    <a:lnTo>
                      <a:pt x="3344" y="11333"/>
                    </a:lnTo>
                    <a:lnTo>
                      <a:pt x="3344" y="11333"/>
                    </a:lnTo>
                    <a:lnTo>
                      <a:pt x="3720" y="4286"/>
                    </a:lnTo>
                    <a:lnTo>
                      <a:pt x="1028" y="598"/>
                    </a:lnTo>
                    <a:close/>
                    <a:moveTo>
                      <a:pt x="0" y="1"/>
                    </a:moveTo>
                    <a:lnTo>
                      <a:pt x="3232" y="4430"/>
                    </a:lnTo>
                    <a:lnTo>
                      <a:pt x="2811" y="12342"/>
                    </a:lnTo>
                    <a:lnTo>
                      <a:pt x="2811" y="12342"/>
                    </a:lnTo>
                    <a:lnTo>
                      <a:pt x="16618" y="1826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3" name="Google Shape;253;p4"/>
            <p:cNvGrpSpPr/>
            <p:nvPr/>
          </p:nvGrpSpPr>
          <p:grpSpPr>
            <a:xfrm rot="10184354">
              <a:off x="5420431" y="459955"/>
              <a:ext cx="536129" cy="184767"/>
              <a:chOff x="2626275" y="1170175"/>
              <a:chExt cx="447725" cy="154300"/>
            </a:xfrm>
          </p:grpSpPr>
          <p:sp>
            <p:nvSpPr>
              <p:cNvPr id="254" name="Google Shape;254;p4"/>
              <p:cNvSpPr/>
              <p:nvPr/>
            </p:nvSpPr>
            <p:spPr>
              <a:xfrm>
                <a:off x="2643125" y="1183625"/>
                <a:ext cx="389175" cy="134075"/>
              </a:xfrm>
              <a:custGeom>
                <a:avLst/>
                <a:gdLst/>
                <a:ahLst/>
                <a:cxnLst/>
                <a:rect l="l" t="t" r="r" b="b"/>
                <a:pathLst>
                  <a:path w="15567" h="5363" extrusionOk="0">
                    <a:moveTo>
                      <a:pt x="15567" y="1"/>
                    </a:moveTo>
                    <a:lnTo>
                      <a:pt x="0" y="2725"/>
                    </a:lnTo>
                    <a:lnTo>
                      <a:pt x="4408" y="5362"/>
                    </a:lnTo>
                    <a:lnTo>
                      <a:pt x="15567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55;p4"/>
              <p:cNvSpPr/>
              <p:nvPr/>
            </p:nvSpPr>
            <p:spPr>
              <a:xfrm>
                <a:off x="2626275" y="1170175"/>
                <a:ext cx="447725" cy="154300"/>
              </a:xfrm>
              <a:custGeom>
                <a:avLst/>
                <a:gdLst/>
                <a:ahLst/>
                <a:cxnLst/>
                <a:rect l="l" t="t" r="r" b="b"/>
                <a:pathLst>
                  <a:path w="17909" h="6172" extrusionOk="0">
                    <a:moveTo>
                      <a:pt x="14573" y="1073"/>
                    </a:moveTo>
                    <a:lnTo>
                      <a:pt x="5093" y="5628"/>
                    </a:lnTo>
                    <a:lnTo>
                      <a:pt x="1351" y="3390"/>
                    </a:lnTo>
                    <a:lnTo>
                      <a:pt x="14573" y="1073"/>
                    </a:lnTo>
                    <a:close/>
                    <a:moveTo>
                      <a:pt x="17908" y="0"/>
                    </a:moveTo>
                    <a:lnTo>
                      <a:pt x="0" y="3138"/>
                    </a:lnTo>
                    <a:lnTo>
                      <a:pt x="5069" y="6171"/>
                    </a:lnTo>
                    <a:lnTo>
                      <a:pt x="1790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">
    <p:bg>
      <p:bgPr>
        <a:solidFill>
          <a:schemeClr val="accent5"/>
        </a:solidFill>
        <a:effectLst/>
      </p:bgPr>
    </p:bg>
    <p:spTree>
      <p:nvGrpSpPr>
        <p:cNvPr id="1" name="Shape 14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D27623C-8BEB-4C65-8232-76234CCF80C4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42627F6-BB19-44CC-8D2F-868E638E6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8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orditas"/>
              <a:buNone/>
              <a:defRPr sz="2800">
                <a:solidFill>
                  <a:schemeClr val="dk2"/>
                </a:solidFill>
                <a:latin typeface="Gorditas"/>
                <a:ea typeface="Gorditas"/>
                <a:cs typeface="Gorditas"/>
                <a:sym typeface="Gordita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Bebas Neue"/>
              <a:buNone/>
              <a:defRPr sz="28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Bebas Neue"/>
              <a:buNone/>
              <a:defRPr sz="28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Bebas Neue"/>
              <a:buNone/>
              <a:defRPr sz="28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Bebas Neue"/>
              <a:buNone/>
              <a:defRPr sz="28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Bebas Neue"/>
              <a:buNone/>
              <a:defRPr sz="28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Bebas Neue"/>
              <a:buNone/>
              <a:defRPr sz="28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Bebas Neue"/>
              <a:buNone/>
              <a:defRPr sz="28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Bebas Neue"/>
              <a:buNone/>
              <a:defRPr sz="28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37083"/>
            <a:ext cx="7704000" cy="3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odchasan"/>
              <a:buChar char="●"/>
              <a:defRPr>
                <a:solidFill>
                  <a:schemeClr val="dk2"/>
                </a:solidFill>
                <a:latin typeface="Kodchasan"/>
                <a:ea typeface="Kodchasan"/>
                <a:cs typeface="Kodchasan"/>
                <a:sym typeface="Kodchasan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odchasan"/>
              <a:buChar char="○"/>
              <a:defRPr>
                <a:solidFill>
                  <a:schemeClr val="dk2"/>
                </a:solidFill>
                <a:latin typeface="Kodchasan"/>
                <a:ea typeface="Kodchasan"/>
                <a:cs typeface="Kodchasan"/>
                <a:sym typeface="Kodchasan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odchasan"/>
              <a:buChar char="■"/>
              <a:defRPr>
                <a:solidFill>
                  <a:schemeClr val="dk2"/>
                </a:solidFill>
                <a:latin typeface="Kodchasan"/>
                <a:ea typeface="Kodchasan"/>
                <a:cs typeface="Kodchasan"/>
                <a:sym typeface="Kodchasan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odchasan"/>
              <a:buChar char="●"/>
              <a:defRPr>
                <a:solidFill>
                  <a:schemeClr val="dk2"/>
                </a:solidFill>
                <a:latin typeface="Kodchasan"/>
                <a:ea typeface="Kodchasan"/>
                <a:cs typeface="Kodchasan"/>
                <a:sym typeface="Kodchasan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odchasan"/>
              <a:buChar char="○"/>
              <a:defRPr>
                <a:solidFill>
                  <a:schemeClr val="dk2"/>
                </a:solidFill>
                <a:latin typeface="Kodchasan"/>
                <a:ea typeface="Kodchasan"/>
                <a:cs typeface="Kodchasan"/>
                <a:sym typeface="Kodchasan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odchasan"/>
              <a:buChar char="■"/>
              <a:defRPr>
                <a:solidFill>
                  <a:schemeClr val="dk2"/>
                </a:solidFill>
                <a:latin typeface="Kodchasan"/>
                <a:ea typeface="Kodchasan"/>
                <a:cs typeface="Kodchasan"/>
                <a:sym typeface="Kodchasan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odchasan"/>
              <a:buChar char="●"/>
              <a:defRPr>
                <a:solidFill>
                  <a:schemeClr val="dk2"/>
                </a:solidFill>
                <a:latin typeface="Kodchasan"/>
                <a:ea typeface="Kodchasan"/>
                <a:cs typeface="Kodchasan"/>
                <a:sym typeface="Kodchasan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odchasan"/>
              <a:buChar char="○"/>
              <a:defRPr>
                <a:solidFill>
                  <a:schemeClr val="dk2"/>
                </a:solidFill>
                <a:latin typeface="Kodchasan"/>
                <a:ea typeface="Kodchasan"/>
                <a:cs typeface="Kodchasan"/>
                <a:sym typeface="Kodchasan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Kodchasan"/>
              <a:buChar char="■"/>
              <a:defRPr>
                <a:solidFill>
                  <a:schemeClr val="dk2"/>
                </a:solidFill>
                <a:latin typeface="Kodchasan"/>
                <a:ea typeface="Kodchasan"/>
                <a:cs typeface="Kodchasan"/>
                <a:sym typeface="Kodchasa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74" r:id="rId3"/>
    <p:sldLayoutId id="2147483677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31"/>
          <p:cNvSpPr txBox="1">
            <a:spLocks noGrp="1"/>
          </p:cNvSpPr>
          <p:nvPr>
            <p:ph type="ctrTitle"/>
          </p:nvPr>
        </p:nvSpPr>
        <p:spPr>
          <a:xfrm>
            <a:off x="1066801" y="1312199"/>
            <a:ext cx="6663612" cy="312630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sr-Cyrl-BA" sz="3600" dirty="0"/>
              <a:t>ПРАВОУГАОНИК И КВАДРАТ</a:t>
            </a:r>
            <a:br>
              <a:rPr lang="sr-Cyrl-BA" sz="3600" dirty="0"/>
            </a:br>
            <a:r>
              <a:rPr lang="sr-Cyrl-BA" sz="3600" dirty="0"/>
              <a:t/>
            </a:r>
            <a:br>
              <a:rPr lang="sr-Cyrl-BA" sz="3600" dirty="0"/>
            </a:br>
            <a:r>
              <a:rPr lang="sr-Cyrl-BA" sz="2000" dirty="0"/>
              <a:t>(УОЧАВАЊЕ)</a:t>
            </a:r>
            <a:endParaRPr sz="2000" dirty="0">
              <a:solidFill>
                <a:schemeClr val="dk2"/>
              </a:solidFill>
            </a:endParaRPr>
          </a:p>
        </p:txBody>
      </p:sp>
      <p:sp>
        <p:nvSpPr>
          <p:cNvPr id="1467" name="Google Shape;1467;p31"/>
          <p:cNvSpPr/>
          <p:nvPr/>
        </p:nvSpPr>
        <p:spPr>
          <a:xfrm>
            <a:off x="8110078" y="2172276"/>
            <a:ext cx="120033" cy="114951"/>
          </a:xfrm>
          <a:custGeom>
            <a:avLst/>
            <a:gdLst/>
            <a:ahLst/>
            <a:cxnLst/>
            <a:rect l="l" t="t" r="r" b="b"/>
            <a:pathLst>
              <a:path w="3141" h="3008" extrusionOk="0">
                <a:moveTo>
                  <a:pt x="1661" y="374"/>
                </a:moveTo>
                <a:lnTo>
                  <a:pt x="1661" y="374"/>
                </a:lnTo>
                <a:cubicBezTo>
                  <a:pt x="1663" y="376"/>
                  <a:pt x="1665" y="377"/>
                  <a:pt x="1667" y="379"/>
                </a:cubicBezTo>
                <a:lnTo>
                  <a:pt x="1667" y="379"/>
                </a:lnTo>
                <a:cubicBezTo>
                  <a:pt x="1665" y="377"/>
                  <a:pt x="1663" y="376"/>
                  <a:pt x="1661" y="374"/>
                </a:cubicBezTo>
                <a:close/>
                <a:moveTo>
                  <a:pt x="1671" y="382"/>
                </a:moveTo>
                <a:lnTo>
                  <a:pt x="1671" y="382"/>
                </a:lnTo>
                <a:cubicBezTo>
                  <a:pt x="1673" y="383"/>
                  <a:pt x="1674" y="384"/>
                  <a:pt x="1674" y="384"/>
                </a:cubicBezTo>
                <a:cubicBezTo>
                  <a:pt x="1674" y="384"/>
                  <a:pt x="1673" y="383"/>
                  <a:pt x="1671" y="382"/>
                </a:cubicBezTo>
                <a:close/>
                <a:moveTo>
                  <a:pt x="2628" y="524"/>
                </a:moveTo>
                <a:cubicBezTo>
                  <a:pt x="2629" y="524"/>
                  <a:pt x="2632" y="525"/>
                  <a:pt x="2639" y="528"/>
                </a:cubicBezTo>
                <a:cubicBezTo>
                  <a:pt x="2641" y="529"/>
                  <a:pt x="2645" y="531"/>
                  <a:pt x="2649" y="534"/>
                </a:cubicBezTo>
                <a:lnTo>
                  <a:pt x="2649" y="534"/>
                </a:lnTo>
                <a:cubicBezTo>
                  <a:pt x="2644" y="532"/>
                  <a:pt x="2626" y="524"/>
                  <a:pt x="2628" y="524"/>
                </a:cubicBezTo>
                <a:close/>
                <a:moveTo>
                  <a:pt x="2658" y="535"/>
                </a:moveTo>
                <a:cubicBezTo>
                  <a:pt x="2658" y="535"/>
                  <a:pt x="2658" y="536"/>
                  <a:pt x="2659" y="538"/>
                </a:cubicBezTo>
                <a:lnTo>
                  <a:pt x="2659" y="538"/>
                </a:lnTo>
                <a:cubicBezTo>
                  <a:pt x="2659" y="538"/>
                  <a:pt x="2659" y="538"/>
                  <a:pt x="2659" y="538"/>
                </a:cubicBezTo>
                <a:lnTo>
                  <a:pt x="2659" y="538"/>
                </a:lnTo>
                <a:cubicBezTo>
                  <a:pt x="2658" y="536"/>
                  <a:pt x="2658" y="535"/>
                  <a:pt x="2658" y="535"/>
                </a:cubicBezTo>
                <a:close/>
                <a:moveTo>
                  <a:pt x="479" y="941"/>
                </a:moveTo>
                <a:cubicBezTo>
                  <a:pt x="479" y="941"/>
                  <a:pt x="479" y="941"/>
                  <a:pt x="479" y="941"/>
                </a:cubicBezTo>
                <a:lnTo>
                  <a:pt x="479" y="941"/>
                </a:lnTo>
                <a:cubicBezTo>
                  <a:pt x="479" y="941"/>
                  <a:pt x="479" y="941"/>
                  <a:pt x="479" y="941"/>
                </a:cubicBezTo>
                <a:close/>
                <a:moveTo>
                  <a:pt x="1639" y="359"/>
                </a:moveTo>
                <a:lnTo>
                  <a:pt x="1639" y="359"/>
                </a:lnTo>
                <a:cubicBezTo>
                  <a:pt x="1639" y="359"/>
                  <a:pt x="1640" y="362"/>
                  <a:pt x="1659" y="374"/>
                </a:cubicBezTo>
                <a:cubicBezTo>
                  <a:pt x="1663" y="377"/>
                  <a:pt x="1666" y="379"/>
                  <a:pt x="1668" y="380"/>
                </a:cubicBezTo>
                <a:lnTo>
                  <a:pt x="1668" y="380"/>
                </a:lnTo>
                <a:cubicBezTo>
                  <a:pt x="1676" y="387"/>
                  <a:pt x="1684" y="395"/>
                  <a:pt x="1690" y="403"/>
                </a:cubicBezTo>
                <a:cubicBezTo>
                  <a:pt x="1708" y="423"/>
                  <a:pt x="1702" y="419"/>
                  <a:pt x="1725" y="460"/>
                </a:cubicBezTo>
                <a:cubicBezTo>
                  <a:pt x="1841" y="667"/>
                  <a:pt x="1858" y="986"/>
                  <a:pt x="1866" y="1240"/>
                </a:cubicBezTo>
                <a:cubicBezTo>
                  <a:pt x="1868" y="1306"/>
                  <a:pt x="1869" y="1372"/>
                  <a:pt x="1868" y="1438"/>
                </a:cubicBezTo>
                <a:lnTo>
                  <a:pt x="1868" y="1438"/>
                </a:lnTo>
                <a:cubicBezTo>
                  <a:pt x="1855" y="1575"/>
                  <a:pt x="1848" y="1711"/>
                  <a:pt x="1845" y="1845"/>
                </a:cubicBezTo>
                <a:cubicBezTo>
                  <a:pt x="1844" y="1962"/>
                  <a:pt x="1927" y="2019"/>
                  <a:pt x="2014" y="2019"/>
                </a:cubicBezTo>
                <a:cubicBezTo>
                  <a:pt x="2101" y="2019"/>
                  <a:pt x="2192" y="1962"/>
                  <a:pt x="2207" y="1851"/>
                </a:cubicBezTo>
                <a:lnTo>
                  <a:pt x="2210" y="1851"/>
                </a:lnTo>
                <a:cubicBezTo>
                  <a:pt x="2210" y="1838"/>
                  <a:pt x="2210" y="1825"/>
                  <a:pt x="2210" y="1811"/>
                </a:cubicBezTo>
                <a:lnTo>
                  <a:pt x="2210" y="1811"/>
                </a:lnTo>
                <a:cubicBezTo>
                  <a:pt x="2216" y="1726"/>
                  <a:pt x="2221" y="1641"/>
                  <a:pt x="2223" y="1556"/>
                </a:cubicBezTo>
                <a:lnTo>
                  <a:pt x="2223" y="1556"/>
                </a:lnTo>
                <a:cubicBezTo>
                  <a:pt x="2234" y="1425"/>
                  <a:pt x="2252" y="1296"/>
                  <a:pt x="2275" y="1168"/>
                </a:cubicBezTo>
                <a:cubicBezTo>
                  <a:pt x="2306" y="1004"/>
                  <a:pt x="2347" y="831"/>
                  <a:pt x="2420" y="687"/>
                </a:cubicBezTo>
                <a:cubicBezTo>
                  <a:pt x="2457" y="624"/>
                  <a:pt x="2471" y="591"/>
                  <a:pt x="2529" y="546"/>
                </a:cubicBezTo>
                <a:cubicBezTo>
                  <a:pt x="2541" y="536"/>
                  <a:pt x="2600" y="524"/>
                  <a:pt x="2604" y="524"/>
                </a:cubicBezTo>
                <a:cubicBezTo>
                  <a:pt x="2621" y="526"/>
                  <a:pt x="2635" y="530"/>
                  <a:pt x="2649" y="534"/>
                </a:cubicBezTo>
                <a:lnTo>
                  <a:pt x="2649" y="534"/>
                </a:lnTo>
                <a:cubicBezTo>
                  <a:pt x="2650" y="534"/>
                  <a:pt x="2652" y="535"/>
                  <a:pt x="2653" y="536"/>
                </a:cubicBezTo>
                <a:lnTo>
                  <a:pt x="2653" y="536"/>
                </a:lnTo>
                <a:cubicBezTo>
                  <a:pt x="2658" y="541"/>
                  <a:pt x="2663" y="547"/>
                  <a:pt x="2666" y="552"/>
                </a:cubicBezTo>
                <a:cubicBezTo>
                  <a:pt x="2663" y="546"/>
                  <a:pt x="2661" y="542"/>
                  <a:pt x="2660" y="539"/>
                </a:cubicBezTo>
                <a:lnTo>
                  <a:pt x="2660" y="539"/>
                </a:lnTo>
                <a:cubicBezTo>
                  <a:pt x="2660" y="540"/>
                  <a:pt x="2660" y="540"/>
                  <a:pt x="2660" y="540"/>
                </a:cubicBezTo>
                <a:lnTo>
                  <a:pt x="2660" y="540"/>
                </a:lnTo>
                <a:cubicBezTo>
                  <a:pt x="2665" y="550"/>
                  <a:pt x="2677" y="575"/>
                  <a:pt x="2680" y="583"/>
                </a:cubicBezTo>
                <a:cubicBezTo>
                  <a:pt x="2677" y="577"/>
                  <a:pt x="2675" y="574"/>
                  <a:pt x="2675" y="574"/>
                </a:cubicBezTo>
                <a:lnTo>
                  <a:pt x="2675" y="574"/>
                </a:lnTo>
                <a:cubicBezTo>
                  <a:pt x="2672" y="574"/>
                  <a:pt x="2695" y="638"/>
                  <a:pt x="2697" y="655"/>
                </a:cubicBezTo>
                <a:cubicBezTo>
                  <a:pt x="2707" y="700"/>
                  <a:pt x="2703" y="659"/>
                  <a:pt x="2705" y="708"/>
                </a:cubicBezTo>
                <a:cubicBezTo>
                  <a:pt x="2707" y="747"/>
                  <a:pt x="2711" y="783"/>
                  <a:pt x="2707" y="822"/>
                </a:cubicBezTo>
                <a:cubicBezTo>
                  <a:pt x="2705" y="902"/>
                  <a:pt x="2701" y="984"/>
                  <a:pt x="2686" y="1054"/>
                </a:cubicBezTo>
                <a:cubicBezTo>
                  <a:pt x="2625" y="1422"/>
                  <a:pt x="2492" y="1784"/>
                  <a:pt x="2304" y="2107"/>
                </a:cubicBezTo>
                <a:cubicBezTo>
                  <a:pt x="2206" y="2271"/>
                  <a:pt x="2093" y="2432"/>
                  <a:pt x="1946" y="2549"/>
                </a:cubicBezTo>
                <a:cubicBezTo>
                  <a:pt x="1944" y="2551"/>
                  <a:pt x="1895" y="2584"/>
                  <a:pt x="1872" y="2598"/>
                </a:cubicBezTo>
                <a:cubicBezTo>
                  <a:pt x="1823" y="2627"/>
                  <a:pt x="1821" y="2623"/>
                  <a:pt x="1784" y="2635"/>
                </a:cubicBezTo>
                <a:cubicBezTo>
                  <a:pt x="1752" y="2646"/>
                  <a:pt x="1728" y="2651"/>
                  <a:pt x="1703" y="2651"/>
                </a:cubicBezTo>
                <a:cubicBezTo>
                  <a:pt x="1682" y="2651"/>
                  <a:pt x="1660" y="2647"/>
                  <a:pt x="1631" y="2639"/>
                </a:cubicBezTo>
                <a:cubicBezTo>
                  <a:pt x="1630" y="2639"/>
                  <a:pt x="1630" y="2639"/>
                  <a:pt x="1629" y="2639"/>
                </a:cubicBezTo>
                <a:lnTo>
                  <a:pt x="1629" y="2639"/>
                </a:lnTo>
                <a:cubicBezTo>
                  <a:pt x="1490" y="2538"/>
                  <a:pt x="1367" y="2434"/>
                  <a:pt x="1217" y="2304"/>
                </a:cubicBezTo>
                <a:cubicBezTo>
                  <a:pt x="945" y="2064"/>
                  <a:pt x="669" y="1794"/>
                  <a:pt x="499" y="1467"/>
                </a:cubicBezTo>
                <a:cubicBezTo>
                  <a:pt x="438" y="1350"/>
                  <a:pt x="389" y="1199"/>
                  <a:pt x="401" y="1096"/>
                </a:cubicBezTo>
                <a:cubicBezTo>
                  <a:pt x="407" y="1065"/>
                  <a:pt x="417" y="1029"/>
                  <a:pt x="429" y="998"/>
                </a:cubicBezTo>
                <a:lnTo>
                  <a:pt x="429" y="998"/>
                </a:lnTo>
                <a:cubicBezTo>
                  <a:pt x="430" y="996"/>
                  <a:pt x="446" y="970"/>
                  <a:pt x="451" y="960"/>
                </a:cubicBezTo>
                <a:lnTo>
                  <a:pt x="451" y="960"/>
                </a:lnTo>
                <a:cubicBezTo>
                  <a:pt x="457" y="951"/>
                  <a:pt x="460" y="949"/>
                  <a:pt x="463" y="949"/>
                </a:cubicBezTo>
                <a:cubicBezTo>
                  <a:pt x="466" y="949"/>
                  <a:pt x="466" y="954"/>
                  <a:pt x="469" y="954"/>
                </a:cubicBezTo>
                <a:cubicBezTo>
                  <a:pt x="471" y="954"/>
                  <a:pt x="473" y="951"/>
                  <a:pt x="479" y="941"/>
                </a:cubicBezTo>
                <a:lnTo>
                  <a:pt x="479" y="941"/>
                </a:lnTo>
                <a:cubicBezTo>
                  <a:pt x="477" y="943"/>
                  <a:pt x="461" y="949"/>
                  <a:pt x="459" y="949"/>
                </a:cubicBezTo>
                <a:cubicBezTo>
                  <a:pt x="458" y="949"/>
                  <a:pt x="461" y="948"/>
                  <a:pt x="471" y="943"/>
                </a:cubicBezTo>
                <a:cubicBezTo>
                  <a:pt x="473" y="942"/>
                  <a:pt x="475" y="942"/>
                  <a:pt x="476" y="941"/>
                </a:cubicBezTo>
                <a:lnTo>
                  <a:pt x="476" y="941"/>
                </a:lnTo>
                <a:cubicBezTo>
                  <a:pt x="478" y="941"/>
                  <a:pt x="479" y="941"/>
                  <a:pt x="481" y="941"/>
                </a:cubicBezTo>
                <a:cubicBezTo>
                  <a:pt x="493" y="941"/>
                  <a:pt x="524" y="947"/>
                  <a:pt x="556" y="966"/>
                </a:cubicBezTo>
                <a:cubicBezTo>
                  <a:pt x="620" y="1002"/>
                  <a:pt x="659" y="1029"/>
                  <a:pt x="710" y="1074"/>
                </a:cubicBezTo>
                <a:cubicBezTo>
                  <a:pt x="829" y="1176"/>
                  <a:pt x="935" y="1295"/>
                  <a:pt x="1035" y="1418"/>
                </a:cubicBezTo>
                <a:cubicBezTo>
                  <a:pt x="1178" y="1592"/>
                  <a:pt x="1311" y="1780"/>
                  <a:pt x="1432" y="1970"/>
                </a:cubicBezTo>
                <a:cubicBezTo>
                  <a:pt x="1468" y="2028"/>
                  <a:pt x="1526" y="2053"/>
                  <a:pt x="1585" y="2053"/>
                </a:cubicBezTo>
                <a:cubicBezTo>
                  <a:pt x="1697" y="2053"/>
                  <a:pt x="1808" y="1963"/>
                  <a:pt x="1762" y="1833"/>
                </a:cubicBezTo>
                <a:cubicBezTo>
                  <a:pt x="1698" y="1661"/>
                  <a:pt x="1647" y="1487"/>
                  <a:pt x="1600" y="1311"/>
                </a:cubicBezTo>
                <a:cubicBezTo>
                  <a:pt x="1565" y="1168"/>
                  <a:pt x="1530" y="1025"/>
                  <a:pt x="1510" y="880"/>
                </a:cubicBezTo>
                <a:cubicBezTo>
                  <a:pt x="1500" y="808"/>
                  <a:pt x="1496" y="736"/>
                  <a:pt x="1496" y="665"/>
                </a:cubicBezTo>
                <a:cubicBezTo>
                  <a:pt x="1494" y="603"/>
                  <a:pt x="1498" y="532"/>
                  <a:pt x="1506" y="493"/>
                </a:cubicBezTo>
                <a:cubicBezTo>
                  <a:pt x="1510" y="467"/>
                  <a:pt x="1518" y="441"/>
                  <a:pt x="1528" y="415"/>
                </a:cubicBezTo>
                <a:lnTo>
                  <a:pt x="1528" y="415"/>
                </a:lnTo>
                <a:cubicBezTo>
                  <a:pt x="1525" y="421"/>
                  <a:pt x="1525" y="423"/>
                  <a:pt x="1526" y="423"/>
                </a:cubicBezTo>
                <a:cubicBezTo>
                  <a:pt x="1528" y="423"/>
                  <a:pt x="1548" y="385"/>
                  <a:pt x="1547" y="385"/>
                </a:cubicBezTo>
                <a:lnTo>
                  <a:pt x="1547" y="385"/>
                </a:lnTo>
                <a:cubicBezTo>
                  <a:pt x="1547" y="385"/>
                  <a:pt x="1546" y="386"/>
                  <a:pt x="1545" y="389"/>
                </a:cubicBezTo>
                <a:cubicBezTo>
                  <a:pt x="1547" y="382"/>
                  <a:pt x="1555" y="378"/>
                  <a:pt x="1561" y="372"/>
                </a:cubicBezTo>
                <a:cubicBezTo>
                  <a:pt x="1561" y="372"/>
                  <a:pt x="1592" y="362"/>
                  <a:pt x="1583" y="362"/>
                </a:cubicBezTo>
                <a:lnTo>
                  <a:pt x="1583" y="362"/>
                </a:lnTo>
                <a:cubicBezTo>
                  <a:pt x="1582" y="362"/>
                  <a:pt x="1581" y="362"/>
                  <a:pt x="1579" y="362"/>
                </a:cubicBezTo>
                <a:cubicBezTo>
                  <a:pt x="1592" y="360"/>
                  <a:pt x="1610" y="360"/>
                  <a:pt x="1622" y="360"/>
                </a:cubicBezTo>
                <a:cubicBezTo>
                  <a:pt x="1627" y="361"/>
                  <a:pt x="1630" y="361"/>
                  <a:pt x="1631" y="361"/>
                </a:cubicBezTo>
                <a:cubicBezTo>
                  <a:pt x="1631" y="361"/>
                  <a:pt x="1631" y="361"/>
                  <a:pt x="1630" y="361"/>
                </a:cubicBezTo>
                <a:lnTo>
                  <a:pt x="1630" y="361"/>
                </a:lnTo>
                <a:cubicBezTo>
                  <a:pt x="1631" y="361"/>
                  <a:pt x="1632" y="361"/>
                  <a:pt x="1633" y="361"/>
                </a:cubicBezTo>
                <a:cubicBezTo>
                  <a:pt x="1639" y="361"/>
                  <a:pt x="1639" y="359"/>
                  <a:pt x="1639" y="359"/>
                </a:cubicBezTo>
                <a:close/>
                <a:moveTo>
                  <a:pt x="1589" y="0"/>
                </a:moveTo>
                <a:cubicBezTo>
                  <a:pt x="1461" y="0"/>
                  <a:pt x="1335" y="56"/>
                  <a:pt x="1248" y="184"/>
                </a:cubicBezTo>
                <a:cubicBezTo>
                  <a:pt x="1089" y="411"/>
                  <a:pt x="1120" y="737"/>
                  <a:pt x="1169" y="1011"/>
                </a:cubicBezTo>
                <a:lnTo>
                  <a:pt x="1169" y="1011"/>
                </a:lnTo>
                <a:cubicBezTo>
                  <a:pt x="993" y="807"/>
                  <a:pt x="773" y="601"/>
                  <a:pt x="518" y="577"/>
                </a:cubicBezTo>
                <a:cubicBezTo>
                  <a:pt x="504" y="576"/>
                  <a:pt x="491" y="575"/>
                  <a:pt x="478" y="575"/>
                </a:cubicBezTo>
                <a:cubicBezTo>
                  <a:pt x="107" y="575"/>
                  <a:pt x="1" y="1046"/>
                  <a:pt x="74" y="1344"/>
                </a:cubicBezTo>
                <a:cubicBezTo>
                  <a:pt x="172" y="1747"/>
                  <a:pt x="485" y="2089"/>
                  <a:pt x="773" y="2371"/>
                </a:cubicBezTo>
                <a:cubicBezTo>
                  <a:pt x="985" y="2577"/>
                  <a:pt x="1215" y="2769"/>
                  <a:pt x="1454" y="2942"/>
                </a:cubicBezTo>
                <a:lnTo>
                  <a:pt x="1454" y="2942"/>
                </a:lnTo>
                <a:cubicBezTo>
                  <a:pt x="1466" y="2954"/>
                  <a:pt x="1480" y="2964"/>
                  <a:pt x="1496" y="2972"/>
                </a:cubicBezTo>
                <a:lnTo>
                  <a:pt x="1496" y="2972"/>
                </a:lnTo>
                <a:cubicBezTo>
                  <a:pt x="1528" y="2996"/>
                  <a:pt x="1560" y="3007"/>
                  <a:pt x="1589" y="3007"/>
                </a:cubicBezTo>
                <a:cubicBezTo>
                  <a:pt x="1599" y="3007"/>
                  <a:pt x="1609" y="3005"/>
                  <a:pt x="1618" y="3003"/>
                </a:cubicBezTo>
                <a:lnTo>
                  <a:pt x="1618" y="3003"/>
                </a:lnTo>
                <a:cubicBezTo>
                  <a:pt x="1644" y="3006"/>
                  <a:pt x="1670" y="3008"/>
                  <a:pt x="1695" y="3008"/>
                </a:cubicBezTo>
                <a:cubicBezTo>
                  <a:pt x="2028" y="3008"/>
                  <a:pt x="2304" y="2735"/>
                  <a:pt x="2492" y="2473"/>
                </a:cubicBezTo>
                <a:cubicBezTo>
                  <a:pt x="2756" y="2105"/>
                  <a:pt x="2938" y="1649"/>
                  <a:pt x="3020" y="1203"/>
                </a:cubicBezTo>
                <a:cubicBezTo>
                  <a:pt x="3075" y="906"/>
                  <a:pt x="3141" y="403"/>
                  <a:pt x="2819" y="219"/>
                </a:cubicBezTo>
                <a:cubicBezTo>
                  <a:pt x="2740" y="173"/>
                  <a:pt x="2664" y="153"/>
                  <a:pt x="2593" y="153"/>
                </a:cubicBezTo>
                <a:cubicBezTo>
                  <a:pt x="2397" y="153"/>
                  <a:pt x="2237" y="305"/>
                  <a:pt x="2127" y="487"/>
                </a:cubicBezTo>
                <a:lnTo>
                  <a:pt x="2127" y="487"/>
                </a:lnTo>
                <a:cubicBezTo>
                  <a:pt x="2099" y="400"/>
                  <a:pt x="2063" y="317"/>
                  <a:pt x="2015" y="241"/>
                </a:cubicBezTo>
                <a:cubicBezTo>
                  <a:pt x="1919" y="91"/>
                  <a:pt x="1752" y="0"/>
                  <a:pt x="158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8" name="Google Shape;1468;p31"/>
          <p:cNvSpPr/>
          <p:nvPr/>
        </p:nvSpPr>
        <p:spPr>
          <a:xfrm>
            <a:off x="8524061" y="2171971"/>
            <a:ext cx="146325" cy="129740"/>
          </a:xfrm>
          <a:custGeom>
            <a:avLst/>
            <a:gdLst/>
            <a:ahLst/>
            <a:cxnLst/>
            <a:rect l="l" t="t" r="r" b="b"/>
            <a:pathLst>
              <a:path w="3829" h="3395" extrusionOk="0">
                <a:moveTo>
                  <a:pt x="3317" y="1086"/>
                </a:moveTo>
                <a:cubicBezTo>
                  <a:pt x="3317" y="1087"/>
                  <a:pt x="3318" y="1088"/>
                  <a:pt x="3318" y="1089"/>
                </a:cubicBezTo>
                <a:lnTo>
                  <a:pt x="3318" y="1089"/>
                </a:lnTo>
                <a:cubicBezTo>
                  <a:pt x="3318" y="1088"/>
                  <a:pt x="3317" y="1087"/>
                  <a:pt x="3317" y="1086"/>
                </a:cubicBezTo>
                <a:close/>
                <a:moveTo>
                  <a:pt x="2185" y="360"/>
                </a:moveTo>
                <a:cubicBezTo>
                  <a:pt x="2257" y="360"/>
                  <a:pt x="2315" y="410"/>
                  <a:pt x="2335" y="491"/>
                </a:cubicBezTo>
                <a:cubicBezTo>
                  <a:pt x="2412" y="779"/>
                  <a:pt x="2249" y="1184"/>
                  <a:pt x="2134" y="1465"/>
                </a:cubicBezTo>
                <a:cubicBezTo>
                  <a:pt x="2088" y="1581"/>
                  <a:pt x="2038" y="1696"/>
                  <a:pt x="1985" y="1809"/>
                </a:cubicBezTo>
                <a:lnTo>
                  <a:pt x="1985" y="1809"/>
                </a:lnTo>
                <a:cubicBezTo>
                  <a:pt x="1931" y="1908"/>
                  <a:pt x="1880" y="2008"/>
                  <a:pt x="1833" y="2109"/>
                </a:cubicBezTo>
                <a:lnTo>
                  <a:pt x="1833" y="2109"/>
                </a:lnTo>
                <a:cubicBezTo>
                  <a:pt x="1824" y="2126"/>
                  <a:pt x="1814" y="2143"/>
                  <a:pt x="1805" y="2160"/>
                </a:cubicBezTo>
                <a:cubicBezTo>
                  <a:pt x="1806" y="2161"/>
                  <a:pt x="1807" y="2162"/>
                  <a:pt x="1808" y="2162"/>
                </a:cubicBezTo>
                <a:lnTo>
                  <a:pt x="1808" y="2162"/>
                </a:lnTo>
                <a:cubicBezTo>
                  <a:pt x="1749" y="2302"/>
                  <a:pt x="1865" y="2428"/>
                  <a:pt x="1980" y="2428"/>
                </a:cubicBezTo>
                <a:cubicBezTo>
                  <a:pt x="2033" y="2428"/>
                  <a:pt x="2085" y="2402"/>
                  <a:pt x="2120" y="2338"/>
                </a:cubicBezTo>
                <a:cubicBezTo>
                  <a:pt x="2192" y="2208"/>
                  <a:pt x="2260" y="2074"/>
                  <a:pt x="2322" y="1939"/>
                </a:cubicBezTo>
                <a:lnTo>
                  <a:pt x="2322" y="1939"/>
                </a:lnTo>
                <a:cubicBezTo>
                  <a:pt x="2401" y="1801"/>
                  <a:pt x="2487" y="1668"/>
                  <a:pt x="2580" y="1540"/>
                </a:cubicBezTo>
                <a:cubicBezTo>
                  <a:pt x="2695" y="1379"/>
                  <a:pt x="2828" y="1209"/>
                  <a:pt x="2991" y="1100"/>
                </a:cubicBezTo>
                <a:cubicBezTo>
                  <a:pt x="3057" y="1055"/>
                  <a:pt x="3124" y="1029"/>
                  <a:pt x="3175" y="1025"/>
                </a:cubicBezTo>
                <a:cubicBezTo>
                  <a:pt x="3178" y="1025"/>
                  <a:pt x="3180" y="1025"/>
                  <a:pt x="3182" y="1025"/>
                </a:cubicBezTo>
                <a:cubicBezTo>
                  <a:pt x="3231" y="1025"/>
                  <a:pt x="3275" y="1045"/>
                  <a:pt x="3306" y="1076"/>
                </a:cubicBezTo>
                <a:cubicBezTo>
                  <a:pt x="3305" y="1075"/>
                  <a:pt x="3304" y="1074"/>
                  <a:pt x="3304" y="1074"/>
                </a:cubicBezTo>
                <a:lnTo>
                  <a:pt x="3304" y="1074"/>
                </a:lnTo>
                <a:cubicBezTo>
                  <a:pt x="3302" y="1074"/>
                  <a:pt x="3318" y="1095"/>
                  <a:pt x="3320" y="1095"/>
                </a:cubicBezTo>
                <a:cubicBezTo>
                  <a:pt x="3321" y="1095"/>
                  <a:pt x="3321" y="1095"/>
                  <a:pt x="3321" y="1094"/>
                </a:cubicBezTo>
                <a:lnTo>
                  <a:pt x="3321" y="1094"/>
                </a:lnTo>
                <a:cubicBezTo>
                  <a:pt x="3324" y="1104"/>
                  <a:pt x="3327" y="1116"/>
                  <a:pt x="3327" y="1125"/>
                </a:cubicBezTo>
                <a:cubicBezTo>
                  <a:pt x="3328" y="1131"/>
                  <a:pt x="3329" y="1135"/>
                  <a:pt x="3329" y="1137"/>
                </a:cubicBezTo>
                <a:lnTo>
                  <a:pt x="3329" y="1137"/>
                </a:lnTo>
                <a:cubicBezTo>
                  <a:pt x="3335" y="1219"/>
                  <a:pt x="3329" y="1231"/>
                  <a:pt x="3304" y="1319"/>
                </a:cubicBezTo>
                <a:cubicBezTo>
                  <a:pt x="3255" y="1483"/>
                  <a:pt x="3163" y="1636"/>
                  <a:pt x="3063" y="1786"/>
                </a:cubicBezTo>
                <a:cubicBezTo>
                  <a:pt x="2815" y="2146"/>
                  <a:pt x="2494" y="2473"/>
                  <a:pt x="2132" y="2721"/>
                </a:cubicBezTo>
                <a:cubicBezTo>
                  <a:pt x="1952" y="2846"/>
                  <a:pt x="1760" y="2958"/>
                  <a:pt x="1545" y="3015"/>
                </a:cubicBezTo>
                <a:cubicBezTo>
                  <a:pt x="1484" y="3031"/>
                  <a:pt x="1423" y="3040"/>
                  <a:pt x="1364" y="3040"/>
                </a:cubicBezTo>
                <a:cubicBezTo>
                  <a:pt x="1272" y="3040"/>
                  <a:pt x="1187" y="3018"/>
                  <a:pt x="1125" y="2968"/>
                </a:cubicBezTo>
                <a:cubicBezTo>
                  <a:pt x="1122" y="2966"/>
                  <a:pt x="1118" y="2963"/>
                  <a:pt x="1115" y="2960"/>
                </a:cubicBezTo>
                <a:lnTo>
                  <a:pt x="1115" y="2960"/>
                </a:lnTo>
                <a:cubicBezTo>
                  <a:pt x="997" y="2755"/>
                  <a:pt x="892" y="2545"/>
                  <a:pt x="798" y="2330"/>
                </a:cubicBezTo>
                <a:cubicBezTo>
                  <a:pt x="618" y="1931"/>
                  <a:pt x="448" y="1491"/>
                  <a:pt x="432" y="1049"/>
                </a:cubicBezTo>
                <a:cubicBezTo>
                  <a:pt x="428" y="890"/>
                  <a:pt x="442" y="712"/>
                  <a:pt x="540" y="579"/>
                </a:cubicBezTo>
                <a:cubicBezTo>
                  <a:pt x="557" y="552"/>
                  <a:pt x="604" y="507"/>
                  <a:pt x="614" y="499"/>
                </a:cubicBezTo>
                <a:cubicBezTo>
                  <a:pt x="623" y="492"/>
                  <a:pt x="674" y="463"/>
                  <a:pt x="669" y="463"/>
                </a:cubicBezTo>
                <a:lnTo>
                  <a:pt x="669" y="463"/>
                </a:lnTo>
                <a:cubicBezTo>
                  <a:pt x="669" y="463"/>
                  <a:pt x="666" y="464"/>
                  <a:pt x="661" y="466"/>
                </a:cubicBezTo>
                <a:cubicBezTo>
                  <a:pt x="679" y="457"/>
                  <a:pt x="680" y="455"/>
                  <a:pt x="681" y="455"/>
                </a:cubicBezTo>
                <a:cubicBezTo>
                  <a:pt x="683" y="455"/>
                  <a:pt x="685" y="457"/>
                  <a:pt x="707" y="458"/>
                </a:cubicBezTo>
                <a:lnTo>
                  <a:pt x="707" y="458"/>
                </a:lnTo>
                <a:cubicBezTo>
                  <a:pt x="703" y="458"/>
                  <a:pt x="716" y="459"/>
                  <a:pt x="733" y="470"/>
                </a:cubicBezTo>
                <a:cubicBezTo>
                  <a:pt x="753" y="483"/>
                  <a:pt x="804" y="534"/>
                  <a:pt x="827" y="562"/>
                </a:cubicBezTo>
                <a:cubicBezTo>
                  <a:pt x="874" y="634"/>
                  <a:pt x="915" y="712"/>
                  <a:pt x="952" y="787"/>
                </a:cubicBezTo>
                <a:cubicBezTo>
                  <a:pt x="1025" y="951"/>
                  <a:pt x="1076" y="1125"/>
                  <a:pt x="1121" y="1299"/>
                </a:cubicBezTo>
                <a:cubicBezTo>
                  <a:pt x="1193" y="1567"/>
                  <a:pt x="1250" y="1841"/>
                  <a:pt x="1289" y="2117"/>
                </a:cubicBezTo>
                <a:cubicBezTo>
                  <a:pt x="1302" y="2208"/>
                  <a:pt x="1367" y="2247"/>
                  <a:pt x="1437" y="2247"/>
                </a:cubicBezTo>
                <a:cubicBezTo>
                  <a:pt x="1530" y="2247"/>
                  <a:pt x="1634" y="2178"/>
                  <a:pt x="1641" y="2068"/>
                </a:cubicBezTo>
                <a:cubicBezTo>
                  <a:pt x="1653" y="1874"/>
                  <a:pt x="1678" y="1686"/>
                  <a:pt x="1709" y="1499"/>
                </a:cubicBezTo>
                <a:cubicBezTo>
                  <a:pt x="1762" y="1174"/>
                  <a:pt x="1823" y="810"/>
                  <a:pt x="1997" y="523"/>
                </a:cubicBezTo>
                <a:cubicBezTo>
                  <a:pt x="2028" y="472"/>
                  <a:pt x="2048" y="440"/>
                  <a:pt x="2099" y="397"/>
                </a:cubicBezTo>
                <a:cubicBezTo>
                  <a:pt x="2107" y="388"/>
                  <a:pt x="2116" y="378"/>
                  <a:pt x="2148" y="366"/>
                </a:cubicBezTo>
                <a:lnTo>
                  <a:pt x="2148" y="366"/>
                </a:lnTo>
                <a:cubicBezTo>
                  <a:pt x="2143" y="368"/>
                  <a:pt x="2142" y="369"/>
                  <a:pt x="2144" y="369"/>
                </a:cubicBezTo>
                <a:cubicBezTo>
                  <a:pt x="2151" y="369"/>
                  <a:pt x="2189" y="360"/>
                  <a:pt x="2181" y="360"/>
                </a:cubicBezTo>
                <a:lnTo>
                  <a:pt x="2181" y="360"/>
                </a:lnTo>
                <a:cubicBezTo>
                  <a:pt x="2182" y="360"/>
                  <a:pt x="2184" y="360"/>
                  <a:pt x="2185" y="360"/>
                </a:cubicBezTo>
                <a:close/>
                <a:moveTo>
                  <a:pt x="2189" y="1"/>
                </a:moveTo>
                <a:cubicBezTo>
                  <a:pt x="2077" y="1"/>
                  <a:pt x="1962" y="39"/>
                  <a:pt x="1862" y="125"/>
                </a:cubicBezTo>
                <a:cubicBezTo>
                  <a:pt x="1609" y="341"/>
                  <a:pt x="1505" y="717"/>
                  <a:pt x="1435" y="1042"/>
                </a:cubicBezTo>
                <a:lnTo>
                  <a:pt x="1435" y="1042"/>
                </a:lnTo>
                <a:cubicBezTo>
                  <a:pt x="1346" y="717"/>
                  <a:pt x="1215" y="337"/>
                  <a:pt x="941" y="159"/>
                </a:cubicBezTo>
                <a:cubicBezTo>
                  <a:pt x="861" y="107"/>
                  <a:pt x="782" y="84"/>
                  <a:pt x="705" y="84"/>
                </a:cubicBezTo>
                <a:cubicBezTo>
                  <a:pt x="417" y="84"/>
                  <a:pt x="170" y="407"/>
                  <a:pt x="107" y="683"/>
                </a:cubicBezTo>
                <a:cubicBezTo>
                  <a:pt x="0" y="1174"/>
                  <a:pt x="172" y="1708"/>
                  <a:pt x="350" y="2164"/>
                </a:cubicBezTo>
                <a:cubicBezTo>
                  <a:pt x="482" y="2494"/>
                  <a:pt x="632" y="2821"/>
                  <a:pt x="812" y="3131"/>
                </a:cubicBezTo>
                <a:lnTo>
                  <a:pt x="812" y="3131"/>
                </a:lnTo>
                <a:cubicBezTo>
                  <a:pt x="818" y="3160"/>
                  <a:pt x="834" y="3189"/>
                  <a:pt x="863" y="3214"/>
                </a:cubicBezTo>
                <a:lnTo>
                  <a:pt x="863" y="3214"/>
                </a:lnTo>
                <a:cubicBezTo>
                  <a:pt x="884" y="3241"/>
                  <a:pt x="908" y="3258"/>
                  <a:pt x="934" y="3268"/>
                </a:cubicBezTo>
                <a:lnTo>
                  <a:pt x="934" y="3268"/>
                </a:lnTo>
                <a:cubicBezTo>
                  <a:pt x="1070" y="3358"/>
                  <a:pt x="1217" y="3395"/>
                  <a:pt x="1367" y="3395"/>
                </a:cubicBezTo>
                <a:cubicBezTo>
                  <a:pt x="1622" y="3395"/>
                  <a:pt x="1885" y="3290"/>
                  <a:pt x="2110" y="3161"/>
                </a:cubicBezTo>
                <a:cubicBezTo>
                  <a:pt x="2578" y="2895"/>
                  <a:pt x="2979" y="2502"/>
                  <a:pt x="3298" y="2072"/>
                </a:cubicBezTo>
                <a:cubicBezTo>
                  <a:pt x="3511" y="1786"/>
                  <a:pt x="3828" y="1305"/>
                  <a:pt x="3644" y="933"/>
                </a:cubicBezTo>
                <a:cubicBezTo>
                  <a:pt x="3560" y="762"/>
                  <a:pt x="3369" y="665"/>
                  <a:pt x="3184" y="665"/>
                </a:cubicBezTo>
                <a:cubicBezTo>
                  <a:pt x="3169" y="665"/>
                  <a:pt x="3155" y="665"/>
                  <a:pt x="3141" y="667"/>
                </a:cubicBezTo>
                <a:cubicBezTo>
                  <a:pt x="2975" y="681"/>
                  <a:pt x="2827" y="764"/>
                  <a:pt x="2699" y="870"/>
                </a:cubicBezTo>
                <a:lnTo>
                  <a:pt x="2699" y="870"/>
                </a:lnTo>
                <a:cubicBezTo>
                  <a:pt x="2725" y="707"/>
                  <a:pt x="2727" y="544"/>
                  <a:pt x="2684" y="390"/>
                </a:cubicBezTo>
                <a:cubicBezTo>
                  <a:pt x="2619" y="149"/>
                  <a:pt x="2409" y="1"/>
                  <a:pt x="218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69" name="Google Shape;1469;p31"/>
          <p:cNvGrpSpPr/>
          <p:nvPr/>
        </p:nvGrpSpPr>
        <p:grpSpPr>
          <a:xfrm>
            <a:off x="6721097" y="2074178"/>
            <a:ext cx="2203075" cy="3137643"/>
            <a:chOff x="6721097" y="2074178"/>
            <a:chExt cx="2203075" cy="3137643"/>
          </a:xfrm>
        </p:grpSpPr>
        <p:sp>
          <p:nvSpPr>
            <p:cNvPr id="1470" name="Google Shape;1470;p31"/>
            <p:cNvSpPr/>
            <p:nvPr/>
          </p:nvSpPr>
          <p:spPr>
            <a:xfrm>
              <a:off x="6721097" y="4197251"/>
              <a:ext cx="540742" cy="1014570"/>
            </a:xfrm>
            <a:custGeom>
              <a:avLst/>
              <a:gdLst/>
              <a:ahLst/>
              <a:cxnLst/>
              <a:rect l="l" t="t" r="r" b="b"/>
              <a:pathLst>
                <a:path w="14150" h="26549" extrusionOk="0">
                  <a:moveTo>
                    <a:pt x="6265" y="0"/>
                  </a:moveTo>
                  <a:cubicBezTo>
                    <a:pt x="4886" y="0"/>
                    <a:pt x="3530" y="461"/>
                    <a:pt x="2447" y="1293"/>
                  </a:cubicBezTo>
                  <a:cubicBezTo>
                    <a:pt x="1207" y="2251"/>
                    <a:pt x="440" y="3607"/>
                    <a:pt x="287" y="5121"/>
                  </a:cubicBezTo>
                  <a:cubicBezTo>
                    <a:pt x="256" y="5426"/>
                    <a:pt x="227" y="5735"/>
                    <a:pt x="201" y="6052"/>
                  </a:cubicBezTo>
                  <a:cubicBezTo>
                    <a:pt x="86" y="7460"/>
                    <a:pt x="31" y="8943"/>
                    <a:pt x="25" y="10559"/>
                  </a:cubicBezTo>
                  <a:lnTo>
                    <a:pt x="0" y="10568"/>
                  </a:lnTo>
                  <a:lnTo>
                    <a:pt x="25" y="11656"/>
                  </a:lnTo>
                  <a:lnTo>
                    <a:pt x="17" y="12624"/>
                  </a:lnTo>
                  <a:lnTo>
                    <a:pt x="47" y="12624"/>
                  </a:lnTo>
                  <a:cubicBezTo>
                    <a:pt x="64" y="13238"/>
                    <a:pt x="82" y="13792"/>
                    <a:pt x="105" y="14314"/>
                  </a:cubicBezTo>
                  <a:lnTo>
                    <a:pt x="184" y="16196"/>
                  </a:lnTo>
                  <a:lnTo>
                    <a:pt x="207" y="16200"/>
                  </a:lnTo>
                  <a:cubicBezTo>
                    <a:pt x="412" y="19228"/>
                    <a:pt x="802" y="21980"/>
                    <a:pt x="1394" y="24564"/>
                  </a:cubicBezTo>
                  <a:lnTo>
                    <a:pt x="1848" y="26548"/>
                  </a:lnTo>
                  <a:lnTo>
                    <a:pt x="14150" y="26548"/>
                  </a:lnTo>
                  <a:lnTo>
                    <a:pt x="13248" y="23301"/>
                  </a:lnTo>
                  <a:cubicBezTo>
                    <a:pt x="13233" y="23252"/>
                    <a:pt x="13219" y="23205"/>
                    <a:pt x="13207" y="23158"/>
                  </a:cubicBezTo>
                  <a:cubicBezTo>
                    <a:pt x="13201" y="23144"/>
                    <a:pt x="13199" y="23132"/>
                    <a:pt x="13192" y="23119"/>
                  </a:cubicBezTo>
                  <a:lnTo>
                    <a:pt x="13192" y="23117"/>
                  </a:lnTo>
                  <a:cubicBezTo>
                    <a:pt x="13180" y="23072"/>
                    <a:pt x="13152" y="22950"/>
                    <a:pt x="13076" y="22620"/>
                  </a:cubicBezTo>
                  <a:lnTo>
                    <a:pt x="13059" y="22555"/>
                  </a:lnTo>
                  <a:cubicBezTo>
                    <a:pt x="13039" y="22465"/>
                    <a:pt x="13014" y="22375"/>
                    <a:pt x="12986" y="22291"/>
                  </a:cubicBezTo>
                  <a:cubicBezTo>
                    <a:pt x="12963" y="22199"/>
                    <a:pt x="12943" y="22109"/>
                    <a:pt x="12924" y="22023"/>
                  </a:cubicBezTo>
                  <a:lnTo>
                    <a:pt x="12924" y="22019"/>
                  </a:lnTo>
                  <a:cubicBezTo>
                    <a:pt x="12435" y="19815"/>
                    <a:pt x="12114" y="17462"/>
                    <a:pt x="11938" y="14831"/>
                  </a:cubicBezTo>
                  <a:cubicBezTo>
                    <a:pt x="11861" y="13692"/>
                    <a:pt x="11818" y="12519"/>
                    <a:pt x="11805" y="11345"/>
                  </a:cubicBezTo>
                  <a:lnTo>
                    <a:pt x="11805" y="10193"/>
                  </a:lnTo>
                  <a:lnTo>
                    <a:pt x="11805" y="9982"/>
                  </a:lnTo>
                  <a:lnTo>
                    <a:pt x="11807" y="9845"/>
                  </a:lnTo>
                  <a:cubicBezTo>
                    <a:pt x="11811" y="9629"/>
                    <a:pt x="11820" y="9408"/>
                    <a:pt x="11828" y="9176"/>
                  </a:cubicBezTo>
                  <a:cubicBezTo>
                    <a:pt x="11856" y="8397"/>
                    <a:pt x="11897" y="7493"/>
                    <a:pt x="11983" y="6641"/>
                  </a:cubicBezTo>
                  <a:cubicBezTo>
                    <a:pt x="12133" y="5185"/>
                    <a:pt x="11738" y="3656"/>
                    <a:pt x="10905" y="2449"/>
                  </a:cubicBezTo>
                  <a:cubicBezTo>
                    <a:pt x="10455" y="1801"/>
                    <a:pt x="9899" y="1261"/>
                    <a:pt x="9252" y="852"/>
                  </a:cubicBezTo>
                  <a:cubicBezTo>
                    <a:pt x="8538" y="399"/>
                    <a:pt x="7748" y="123"/>
                    <a:pt x="6907" y="33"/>
                  </a:cubicBezTo>
                  <a:cubicBezTo>
                    <a:pt x="6695" y="11"/>
                    <a:pt x="6480" y="0"/>
                    <a:pt x="626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133350" dir="2160000" algn="bl" rotWithShape="0">
                <a:schemeClr val="dk2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31"/>
            <p:cNvSpPr/>
            <p:nvPr/>
          </p:nvSpPr>
          <p:spPr>
            <a:xfrm>
              <a:off x="6818125" y="4294776"/>
              <a:ext cx="315197" cy="819215"/>
            </a:xfrm>
            <a:custGeom>
              <a:avLst/>
              <a:gdLst/>
              <a:ahLst/>
              <a:cxnLst/>
              <a:rect l="l" t="t" r="r" b="b"/>
              <a:pathLst>
                <a:path w="8248" h="21437" extrusionOk="0">
                  <a:moveTo>
                    <a:pt x="3735" y="1"/>
                  </a:moveTo>
                  <a:cubicBezTo>
                    <a:pt x="2120" y="1"/>
                    <a:pt x="476" y="1094"/>
                    <a:pt x="299" y="2821"/>
                  </a:cubicBezTo>
                  <a:cubicBezTo>
                    <a:pt x="0" y="5767"/>
                    <a:pt x="9" y="8773"/>
                    <a:pt x="133" y="11723"/>
                  </a:cubicBezTo>
                  <a:cubicBezTo>
                    <a:pt x="262" y="14951"/>
                    <a:pt x="618" y="18247"/>
                    <a:pt x="1353" y="21437"/>
                  </a:cubicBezTo>
                  <a:lnTo>
                    <a:pt x="8247" y="21437"/>
                  </a:lnTo>
                  <a:cubicBezTo>
                    <a:pt x="8229" y="21376"/>
                    <a:pt x="8213" y="21316"/>
                    <a:pt x="8194" y="21255"/>
                  </a:cubicBezTo>
                  <a:cubicBezTo>
                    <a:pt x="8141" y="21069"/>
                    <a:pt x="8026" y="20550"/>
                    <a:pt x="8025" y="20550"/>
                  </a:cubicBezTo>
                  <a:lnTo>
                    <a:pt x="8025" y="20550"/>
                  </a:lnTo>
                  <a:cubicBezTo>
                    <a:pt x="8024" y="20550"/>
                    <a:pt x="8049" y="20663"/>
                    <a:pt x="8116" y="20973"/>
                  </a:cubicBezTo>
                  <a:lnTo>
                    <a:pt x="8116" y="20973"/>
                  </a:lnTo>
                  <a:cubicBezTo>
                    <a:pt x="8045" y="20655"/>
                    <a:pt x="7960" y="20338"/>
                    <a:pt x="7889" y="20017"/>
                  </a:cubicBezTo>
                  <a:cubicBezTo>
                    <a:pt x="7337" y="17527"/>
                    <a:pt x="7018" y="14986"/>
                    <a:pt x="6848" y="12445"/>
                  </a:cubicBezTo>
                  <a:cubicBezTo>
                    <a:pt x="6770" y="11236"/>
                    <a:pt x="6723" y="10021"/>
                    <a:pt x="6711" y="8805"/>
                  </a:cubicBezTo>
                  <a:cubicBezTo>
                    <a:pt x="6705" y="8333"/>
                    <a:pt x="6709" y="7856"/>
                    <a:pt x="6713" y="7383"/>
                  </a:cubicBezTo>
                  <a:cubicBezTo>
                    <a:pt x="6715" y="7332"/>
                    <a:pt x="6715" y="7281"/>
                    <a:pt x="6719" y="7230"/>
                  </a:cubicBezTo>
                  <a:cubicBezTo>
                    <a:pt x="6723" y="6995"/>
                    <a:pt x="6733" y="6761"/>
                    <a:pt x="6742" y="6526"/>
                  </a:cubicBezTo>
                  <a:cubicBezTo>
                    <a:pt x="6774" y="5626"/>
                    <a:pt x="6815" y="4724"/>
                    <a:pt x="6907" y="3830"/>
                  </a:cubicBezTo>
                  <a:cubicBezTo>
                    <a:pt x="7083" y="2095"/>
                    <a:pt x="5962" y="219"/>
                    <a:pt x="4106" y="20"/>
                  </a:cubicBezTo>
                  <a:cubicBezTo>
                    <a:pt x="3983" y="7"/>
                    <a:pt x="3859" y="1"/>
                    <a:pt x="37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31"/>
            <p:cNvSpPr/>
            <p:nvPr/>
          </p:nvSpPr>
          <p:spPr>
            <a:xfrm>
              <a:off x="6923293" y="4545160"/>
              <a:ext cx="73526" cy="73526"/>
            </a:xfrm>
            <a:custGeom>
              <a:avLst/>
              <a:gdLst/>
              <a:ahLst/>
              <a:cxnLst/>
              <a:rect l="l" t="t" r="r" b="b"/>
              <a:pathLst>
                <a:path w="1924" h="1924" extrusionOk="0">
                  <a:moveTo>
                    <a:pt x="965" y="1"/>
                  </a:moveTo>
                  <a:cubicBezTo>
                    <a:pt x="964" y="1"/>
                    <a:pt x="963" y="1"/>
                    <a:pt x="962" y="1"/>
                  </a:cubicBezTo>
                  <a:cubicBezTo>
                    <a:pt x="430" y="1"/>
                    <a:pt x="0" y="430"/>
                    <a:pt x="0" y="962"/>
                  </a:cubicBezTo>
                  <a:cubicBezTo>
                    <a:pt x="0" y="1494"/>
                    <a:pt x="430" y="1924"/>
                    <a:pt x="962" y="1924"/>
                  </a:cubicBezTo>
                  <a:cubicBezTo>
                    <a:pt x="1494" y="1924"/>
                    <a:pt x="1923" y="1494"/>
                    <a:pt x="1923" y="962"/>
                  </a:cubicBezTo>
                  <a:cubicBezTo>
                    <a:pt x="1923" y="432"/>
                    <a:pt x="1494" y="1"/>
                    <a:pt x="9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31"/>
            <p:cNvSpPr/>
            <p:nvPr/>
          </p:nvSpPr>
          <p:spPr>
            <a:xfrm>
              <a:off x="6996780" y="4705281"/>
              <a:ext cx="35769" cy="35846"/>
            </a:xfrm>
            <a:custGeom>
              <a:avLst/>
              <a:gdLst/>
              <a:ahLst/>
              <a:cxnLst/>
              <a:rect l="l" t="t" r="r" b="b"/>
              <a:pathLst>
                <a:path w="936" h="938" extrusionOk="0">
                  <a:moveTo>
                    <a:pt x="469" y="1"/>
                  </a:moveTo>
                  <a:cubicBezTo>
                    <a:pt x="209" y="1"/>
                    <a:pt x="0" y="212"/>
                    <a:pt x="0" y="469"/>
                  </a:cubicBezTo>
                  <a:cubicBezTo>
                    <a:pt x="0" y="729"/>
                    <a:pt x="209" y="938"/>
                    <a:pt x="469" y="938"/>
                  </a:cubicBezTo>
                  <a:cubicBezTo>
                    <a:pt x="727" y="938"/>
                    <a:pt x="935" y="729"/>
                    <a:pt x="935" y="469"/>
                  </a:cubicBezTo>
                  <a:cubicBezTo>
                    <a:pt x="935" y="212"/>
                    <a:pt x="727" y="1"/>
                    <a:pt x="46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31"/>
            <p:cNvSpPr/>
            <p:nvPr/>
          </p:nvSpPr>
          <p:spPr>
            <a:xfrm>
              <a:off x="6897154" y="4826499"/>
              <a:ext cx="83691" cy="83767"/>
            </a:xfrm>
            <a:custGeom>
              <a:avLst/>
              <a:gdLst/>
              <a:ahLst/>
              <a:cxnLst/>
              <a:rect l="l" t="t" r="r" b="b"/>
              <a:pathLst>
                <a:path w="2190" h="2192" extrusionOk="0">
                  <a:moveTo>
                    <a:pt x="1095" y="0"/>
                  </a:moveTo>
                  <a:cubicBezTo>
                    <a:pt x="490" y="0"/>
                    <a:pt x="1" y="489"/>
                    <a:pt x="1" y="1097"/>
                  </a:cubicBezTo>
                  <a:cubicBezTo>
                    <a:pt x="1" y="1702"/>
                    <a:pt x="490" y="2191"/>
                    <a:pt x="1095" y="2191"/>
                  </a:cubicBezTo>
                  <a:cubicBezTo>
                    <a:pt x="1701" y="2191"/>
                    <a:pt x="2190" y="1700"/>
                    <a:pt x="2190" y="1097"/>
                  </a:cubicBezTo>
                  <a:cubicBezTo>
                    <a:pt x="2190" y="493"/>
                    <a:pt x="1701" y="2"/>
                    <a:pt x="10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31"/>
            <p:cNvSpPr/>
            <p:nvPr/>
          </p:nvSpPr>
          <p:spPr>
            <a:xfrm>
              <a:off x="6820609" y="4669550"/>
              <a:ext cx="46890" cy="71577"/>
            </a:xfrm>
            <a:custGeom>
              <a:avLst/>
              <a:gdLst/>
              <a:ahLst/>
              <a:cxnLst/>
              <a:rect l="l" t="t" r="r" b="b"/>
              <a:pathLst>
                <a:path w="1227" h="1873" extrusionOk="0">
                  <a:moveTo>
                    <a:pt x="291" y="1"/>
                  </a:moveTo>
                  <a:cubicBezTo>
                    <a:pt x="189" y="1"/>
                    <a:pt x="93" y="21"/>
                    <a:pt x="1" y="50"/>
                  </a:cubicBezTo>
                  <a:cubicBezTo>
                    <a:pt x="17" y="647"/>
                    <a:pt x="36" y="1247"/>
                    <a:pt x="60" y="1840"/>
                  </a:cubicBezTo>
                  <a:cubicBezTo>
                    <a:pt x="134" y="1861"/>
                    <a:pt x="212" y="1873"/>
                    <a:pt x="291" y="1873"/>
                  </a:cubicBezTo>
                  <a:cubicBezTo>
                    <a:pt x="809" y="1873"/>
                    <a:pt x="1226" y="1453"/>
                    <a:pt x="1226" y="938"/>
                  </a:cubicBezTo>
                  <a:cubicBezTo>
                    <a:pt x="1226" y="420"/>
                    <a:pt x="807" y="1"/>
                    <a:pt x="29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31"/>
            <p:cNvSpPr/>
            <p:nvPr/>
          </p:nvSpPr>
          <p:spPr>
            <a:xfrm>
              <a:off x="6820456" y="4294928"/>
              <a:ext cx="268231" cy="286956"/>
            </a:xfrm>
            <a:custGeom>
              <a:avLst/>
              <a:gdLst/>
              <a:ahLst/>
              <a:cxnLst/>
              <a:rect l="l" t="t" r="r" b="b"/>
              <a:pathLst>
                <a:path w="7019" h="7509" extrusionOk="0">
                  <a:moveTo>
                    <a:pt x="3669" y="1"/>
                  </a:moveTo>
                  <a:cubicBezTo>
                    <a:pt x="2053" y="1"/>
                    <a:pt x="409" y="1094"/>
                    <a:pt x="232" y="2819"/>
                  </a:cubicBezTo>
                  <a:cubicBezTo>
                    <a:pt x="76" y="4370"/>
                    <a:pt x="13" y="5937"/>
                    <a:pt x="1" y="7504"/>
                  </a:cubicBezTo>
                  <a:lnTo>
                    <a:pt x="6646" y="7508"/>
                  </a:lnTo>
                  <a:lnTo>
                    <a:pt x="6646" y="7381"/>
                  </a:lnTo>
                  <a:cubicBezTo>
                    <a:pt x="6650" y="7330"/>
                    <a:pt x="6650" y="7279"/>
                    <a:pt x="6652" y="7228"/>
                  </a:cubicBezTo>
                  <a:cubicBezTo>
                    <a:pt x="6656" y="6993"/>
                    <a:pt x="6668" y="6762"/>
                    <a:pt x="6675" y="6526"/>
                  </a:cubicBezTo>
                  <a:cubicBezTo>
                    <a:pt x="6707" y="5626"/>
                    <a:pt x="6748" y="4722"/>
                    <a:pt x="6840" y="3828"/>
                  </a:cubicBezTo>
                  <a:cubicBezTo>
                    <a:pt x="7018" y="2093"/>
                    <a:pt x="5895" y="217"/>
                    <a:pt x="4041" y="20"/>
                  </a:cubicBezTo>
                  <a:cubicBezTo>
                    <a:pt x="3918" y="7"/>
                    <a:pt x="3794" y="1"/>
                    <a:pt x="36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31"/>
            <p:cNvSpPr/>
            <p:nvPr/>
          </p:nvSpPr>
          <p:spPr>
            <a:xfrm>
              <a:off x="7435469" y="2074178"/>
              <a:ext cx="1488627" cy="3075887"/>
            </a:xfrm>
            <a:custGeom>
              <a:avLst/>
              <a:gdLst/>
              <a:ahLst/>
              <a:cxnLst/>
              <a:rect l="l" t="t" r="r" b="b"/>
              <a:pathLst>
                <a:path w="38954" h="80489" extrusionOk="0">
                  <a:moveTo>
                    <a:pt x="30483" y="1"/>
                  </a:moveTo>
                  <a:cubicBezTo>
                    <a:pt x="29943" y="1"/>
                    <a:pt x="29398" y="71"/>
                    <a:pt x="28869" y="128"/>
                  </a:cubicBezTo>
                  <a:cubicBezTo>
                    <a:pt x="27514" y="271"/>
                    <a:pt x="26387" y="1397"/>
                    <a:pt x="26097" y="2706"/>
                  </a:cubicBezTo>
                  <a:lnTo>
                    <a:pt x="26094" y="2712"/>
                  </a:lnTo>
                  <a:cubicBezTo>
                    <a:pt x="25857" y="3801"/>
                    <a:pt x="26117" y="4776"/>
                    <a:pt x="26399" y="5525"/>
                  </a:cubicBezTo>
                  <a:lnTo>
                    <a:pt x="24047" y="10704"/>
                  </a:lnTo>
                  <a:cubicBezTo>
                    <a:pt x="23946" y="10685"/>
                    <a:pt x="23850" y="10671"/>
                    <a:pt x="23750" y="10652"/>
                  </a:cubicBezTo>
                  <a:cubicBezTo>
                    <a:pt x="23746" y="10648"/>
                    <a:pt x="23742" y="10642"/>
                    <a:pt x="23740" y="10638"/>
                  </a:cubicBezTo>
                  <a:lnTo>
                    <a:pt x="22629" y="5881"/>
                  </a:lnTo>
                  <a:cubicBezTo>
                    <a:pt x="22891" y="5376"/>
                    <a:pt x="23083" y="4828"/>
                    <a:pt x="23189" y="4255"/>
                  </a:cubicBezTo>
                  <a:cubicBezTo>
                    <a:pt x="23242" y="3964"/>
                    <a:pt x="23310" y="3524"/>
                    <a:pt x="23267" y="3017"/>
                  </a:cubicBezTo>
                  <a:cubicBezTo>
                    <a:pt x="23126" y="1458"/>
                    <a:pt x="21839" y="173"/>
                    <a:pt x="20251" y="173"/>
                  </a:cubicBezTo>
                  <a:lnTo>
                    <a:pt x="20200" y="173"/>
                  </a:lnTo>
                  <a:cubicBezTo>
                    <a:pt x="19893" y="71"/>
                    <a:pt x="19570" y="16"/>
                    <a:pt x="19247" y="16"/>
                  </a:cubicBezTo>
                  <a:cubicBezTo>
                    <a:pt x="18551" y="16"/>
                    <a:pt x="17886" y="261"/>
                    <a:pt x="17358" y="695"/>
                  </a:cubicBezTo>
                  <a:cubicBezTo>
                    <a:pt x="16761" y="859"/>
                    <a:pt x="16223" y="1208"/>
                    <a:pt x="15826" y="1712"/>
                  </a:cubicBezTo>
                  <a:cubicBezTo>
                    <a:pt x="15292" y="2389"/>
                    <a:pt x="15059" y="3285"/>
                    <a:pt x="15177" y="4167"/>
                  </a:cubicBezTo>
                  <a:cubicBezTo>
                    <a:pt x="14449" y="4468"/>
                    <a:pt x="13827" y="5008"/>
                    <a:pt x="13410" y="5740"/>
                  </a:cubicBezTo>
                  <a:cubicBezTo>
                    <a:pt x="13037" y="6395"/>
                    <a:pt x="12876" y="7144"/>
                    <a:pt x="12931" y="7964"/>
                  </a:cubicBezTo>
                  <a:cubicBezTo>
                    <a:pt x="12968" y="8490"/>
                    <a:pt x="13089" y="9030"/>
                    <a:pt x="13303" y="9615"/>
                  </a:cubicBezTo>
                  <a:lnTo>
                    <a:pt x="10752" y="9936"/>
                  </a:lnTo>
                  <a:cubicBezTo>
                    <a:pt x="9310" y="10118"/>
                    <a:pt x="8072" y="10419"/>
                    <a:pt x="7004" y="10847"/>
                  </a:cubicBezTo>
                  <a:lnTo>
                    <a:pt x="7002" y="10847"/>
                  </a:lnTo>
                  <a:cubicBezTo>
                    <a:pt x="6934" y="10873"/>
                    <a:pt x="6871" y="10902"/>
                    <a:pt x="6808" y="10927"/>
                  </a:cubicBezTo>
                  <a:cubicBezTo>
                    <a:pt x="6803" y="10927"/>
                    <a:pt x="6801" y="10929"/>
                    <a:pt x="6799" y="10929"/>
                  </a:cubicBezTo>
                  <a:cubicBezTo>
                    <a:pt x="6738" y="10955"/>
                    <a:pt x="6677" y="10984"/>
                    <a:pt x="6617" y="11008"/>
                  </a:cubicBezTo>
                  <a:cubicBezTo>
                    <a:pt x="6615" y="11010"/>
                    <a:pt x="6611" y="11010"/>
                    <a:pt x="6607" y="11015"/>
                  </a:cubicBezTo>
                  <a:cubicBezTo>
                    <a:pt x="6548" y="11041"/>
                    <a:pt x="6486" y="11068"/>
                    <a:pt x="6427" y="11096"/>
                  </a:cubicBezTo>
                  <a:cubicBezTo>
                    <a:pt x="6421" y="11098"/>
                    <a:pt x="6415" y="11102"/>
                    <a:pt x="6407" y="11107"/>
                  </a:cubicBezTo>
                  <a:cubicBezTo>
                    <a:pt x="6351" y="11133"/>
                    <a:pt x="6296" y="11160"/>
                    <a:pt x="6239" y="11188"/>
                  </a:cubicBezTo>
                  <a:cubicBezTo>
                    <a:pt x="6237" y="11188"/>
                    <a:pt x="6237" y="11190"/>
                    <a:pt x="6233" y="11190"/>
                  </a:cubicBezTo>
                  <a:cubicBezTo>
                    <a:pt x="6188" y="11213"/>
                    <a:pt x="6141" y="11235"/>
                    <a:pt x="6098" y="11260"/>
                  </a:cubicBezTo>
                  <a:cubicBezTo>
                    <a:pt x="6085" y="11264"/>
                    <a:pt x="6075" y="11272"/>
                    <a:pt x="6065" y="11276"/>
                  </a:cubicBezTo>
                  <a:cubicBezTo>
                    <a:pt x="6055" y="11283"/>
                    <a:pt x="6046" y="11287"/>
                    <a:pt x="6036" y="11293"/>
                  </a:cubicBezTo>
                  <a:cubicBezTo>
                    <a:pt x="5987" y="11317"/>
                    <a:pt x="5940" y="11344"/>
                    <a:pt x="5893" y="11368"/>
                  </a:cubicBezTo>
                  <a:cubicBezTo>
                    <a:pt x="5883" y="11375"/>
                    <a:pt x="5873" y="11379"/>
                    <a:pt x="5862" y="11387"/>
                  </a:cubicBezTo>
                  <a:cubicBezTo>
                    <a:pt x="5813" y="11413"/>
                    <a:pt x="5768" y="11440"/>
                    <a:pt x="5721" y="11467"/>
                  </a:cubicBezTo>
                  <a:cubicBezTo>
                    <a:pt x="5715" y="11471"/>
                    <a:pt x="5705" y="11477"/>
                    <a:pt x="5697" y="11481"/>
                  </a:cubicBezTo>
                  <a:cubicBezTo>
                    <a:pt x="5643" y="11512"/>
                    <a:pt x="5588" y="11546"/>
                    <a:pt x="5537" y="11577"/>
                  </a:cubicBezTo>
                  <a:cubicBezTo>
                    <a:pt x="5527" y="11581"/>
                    <a:pt x="5517" y="11589"/>
                    <a:pt x="5506" y="11594"/>
                  </a:cubicBezTo>
                  <a:cubicBezTo>
                    <a:pt x="5470" y="11618"/>
                    <a:pt x="5431" y="11643"/>
                    <a:pt x="5392" y="11669"/>
                  </a:cubicBezTo>
                  <a:cubicBezTo>
                    <a:pt x="5367" y="11684"/>
                    <a:pt x="5343" y="11702"/>
                    <a:pt x="5318" y="11716"/>
                  </a:cubicBezTo>
                  <a:cubicBezTo>
                    <a:pt x="5296" y="11733"/>
                    <a:pt x="5275" y="11747"/>
                    <a:pt x="5251" y="11761"/>
                  </a:cubicBezTo>
                  <a:cubicBezTo>
                    <a:pt x="5224" y="11782"/>
                    <a:pt x="5195" y="11798"/>
                    <a:pt x="5167" y="11819"/>
                  </a:cubicBezTo>
                  <a:cubicBezTo>
                    <a:pt x="5152" y="11829"/>
                    <a:pt x="5134" y="11843"/>
                    <a:pt x="5118" y="11853"/>
                  </a:cubicBezTo>
                  <a:cubicBezTo>
                    <a:pt x="5087" y="11876"/>
                    <a:pt x="5054" y="11896"/>
                    <a:pt x="5024" y="11919"/>
                  </a:cubicBezTo>
                  <a:cubicBezTo>
                    <a:pt x="5021" y="11921"/>
                    <a:pt x="5015" y="11925"/>
                    <a:pt x="5013" y="11927"/>
                  </a:cubicBezTo>
                  <a:cubicBezTo>
                    <a:pt x="4944" y="11978"/>
                    <a:pt x="4876" y="12029"/>
                    <a:pt x="4809" y="12080"/>
                  </a:cubicBezTo>
                  <a:cubicBezTo>
                    <a:pt x="4796" y="12091"/>
                    <a:pt x="4784" y="12099"/>
                    <a:pt x="4774" y="12109"/>
                  </a:cubicBezTo>
                  <a:cubicBezTo>
                    <a:pt x="4766" y="12115"/>
                    <a:pt x="4758" y="12121"/>
                    <a:pt x="4747" y="12125"/>
                  </a:cubicBezTo>
                  <a:cubicBezTo>
                    <a:pt x="4682" y="12181"/>
                    <a:pt x="4616" y="12234"/>
                    <a:pt x="4553" y="12287"/>
                  </a:cubicBezTo>
                  <a:cubicBezTo>
                    <a:pt x="4545" y="12295"/>
                    <a:pt x="4539" y="12303"/>
                    <a:pt x="4528" y="12308"/>
                  </a:cubicBezTo>
                  <a:cubicBezTo>
                    <a:pt x="4502" y="12328"/>
                    <a:pt x="4479" y="12351"/>
                    <a:pt x="4455" y="12371"/>
                  </a:cubicBezTo>
                  <a:cubicBezTo>
                    <a:pt x="4440" y="12381"/>
                    <a:pt x="4428" y="12396"/>
                    <a:pt x="4418" y="12406"/>
                  </a:cubicBezTo>
                  <a:cubicBezTo>
                    <a:pt x="4397" y="12422"/>
                    <a:pt x="4377" y="12443"/>
                    <a:pt x="4354" y="12461"/>
                  </a:cubicBezTo>
                  <a:cubicBezTo>
                    <a:pt x="4326" y="12488"/>
                    <a:pt x="4301" y="12510"/>
                    <a:pt x="4275" y="12535"/>
                  </a:cubicBezTo>
                  <a:cubicBezTo>
                    <a:pt x="4262" y="12549"/>
                    <a:pt x="4250" y="12559"/>
                    <a:pt x="4240" y="12571"/>
                  </a:cubicBezTo>
                  <a:cubicBezTo>
                    <a:pt x="4219" y="12590"/>
                    <a:pt x="4201" y="12610"/>
                    <a:pt x="4181" y="12631"/>
                  </a:cubicBezTo>
                  <a:lnTo>
                    <a:pt x="4152" y="12657"/>
                  </a:lnTo>
                  <a:cubicBezTo>
                    <a:pt x="4140" y="12672"/>
                    <a:pt x="4123" y="12684"/>
                    <a:pt x="4111" y="12698"/>
                  </a:cubicBezTo>
                  <a:cubicBezTo>
                    <a:pt x="4103" y="12706"/>
                    <a:pt x="4099" y="12713"/>
                    <a:pt x="4093" y="12719"/>
                  </a:cubicBezTo>
                  <a:cubicBezTo>
                    <a:pt x="4068" y="12747"/>
                    <a:pt x="4039" y="12774"/>
                    <a:pt x="4013" y="12801"/>
                  </a:cubicBezTo>
                  <a:cubicBezTo>
                    <a:pt x="3996" y="12819"/>
                    <a:pt x="3980" y="12837"/>
                    <a:pt x="3962" y="12858"/>
                  </a:cubicBezTo>
                  <a:cubicBezTo>
                    <a:pt x="3947" y="12872"/>
                    <a:pt x="3935" y="12889"/>
                    <a:pt x="3919" y="12903"/>
                  </a:cubicBezTo>
                  <a:cubicBezTo>
                    <a:pt x="3900" y="12921"/>
                    <a:pt x="3886" y="12942"/>
                    <a:pt x="3868" y="12960"/>
                  </a:cubicBezTo>
                  <a:cubicBezTo>
                    <a:pt x="3843" y="12989"/>
                    <a:pt x="3818" y="13015"/>
                    <a:pt x="3794" y="13046"/>
                  </a:cubicBezTo>
                  <a:cubicBezTo>
                    <a:pt x="3778" y="13065"/>
                    <a:pt x="3761" y="13085"/>
                    <a:pt x="3745" y="13105"/>
                  </a:cubicBezTo>
                  <a:cubicBezTo>
                    <a:pt x="3733" y="13122"/>
                    <a:pt x="3716" y="13138"/>
                    <a:pt x="3704" y="13155"/>
                  </a:cubicBezTo>
                  <a:cubicBezTo>
                    <a:pt x="3683" y="13179"/>
                    <a:pt x="3663" y="13204"/>
                    <a:pt x="3645" y="13228"/>
                  </a:cubicBezTo>
                  <a:cubicBezTo>
                    <a:pt x="3628" y="13251"/>
                    <a:pt x="3608" y="13277"/>
                    <a:pt x="3589" y="13300"/>
                  </a:cubicBezTo>
                  <a:cubicBezTo>
                    <a:pt x="3573" y="13320"/>
                    <a:pt x="3557" y="13343"/>
                    <a:pt x="3540" y="13363"/>
                  </a:cubicBezTo>
                  <a:cubicBezTo>
                    <a:pt x="3530" y="13378"/>
                    <a:pt x="3520" y="13392"/>
                    <a:pt x="3510" y="13404"/>
                  </a:cubicBezTo>
                  <a:cubicBezTo>
                    <a:pt x="3475" y="13453"/>
                    <a:pt x="3438" y="13504"/>
                    <a:pt x="3403" y="13554"/>
                  </a:cubicBezTo>
                  <a:cubicBezTo>
                    <a:pt x="3403" y="13554"/>
                    <a:pt x="3403" y="13556"/>
                    <a:pt x="3401" y="13556"/>
                  </a:cubicBezTo>
                  <a:cubicBezTo>
                    <a:pt x="3383" y="13582"/>
                    <a:pt x="3364" y="13609"/>
                    <a:pt x="3346" y="13635"/>
                  </a:cubicBezTo>
                  <a:cubicBezTo>
                    <a:pt x="3342" y="13641"/>
                    <a:pt x="3338" y="13648"/>
                    <a:pt x="3334" y="13656"/>
                  </a:cubicBezTo>
                  <a:cubicBezTo>
                    <a:pt x="3078" y="14038"/>
                    <a:pt x="2865" y="14446"/>
                    <a:pt x="2699" y="14875"/>
                  </a:cubicBezTo>
                  <a:cubicBezTo>
                    <a:pt x="2523" y="15329"/>
                    <a:pt x="2386" y="15786"/>
                    <a:pt x="2298" y="16236"/>
                  </a:cubicBezTo>
                  <a:lnTo>
                    <a:pt x="2298" y="16242"/>
                  </a:lnTo>
                  <a:lnTo>
                    <a:pt x="2282" y="16326"/>
                  </a:lnTo>
                  <a:cubicBezTo>
                    <a:pt x="2278" y="16350"/>
                    <a:pt x="2272" y="16375"/>
                    <a:pt x="2270" y="16399"/>
                  </a:cubicBezTo>
                  <a:cubicBezTo>
                    <a:pt x="2264" y="16422"/>
                    <a:pt x="2262" y="16446"/>
                    <a:pt x="2257" y="16467"/>
                  </a:cubicBezTo>
                  <a:lnTo>
                    <a:pt x="2233" y="16604"/>
                  </a:lnTo>
                  <a:cubicBezTo>
                    <a:pt x="2231" y="16620"/>
                    <a:pt x="2229" y="16633"/>
                    <a:pt x="2229" y="16647"/>
                  </a:cubicBezTo>
                  <a:lnTo>
                    <a:pt x="2212" y="16770"/>
                  </a:lnTo>
                  <a:cubicBezTo>
                    <a:pt x="2210" y="16780"/>
                    <a:pt x="2210" y="16790"/>
                    <a:pt x="2208" y="16800"/>
                  </a:cubicBezTo>
                  <a:cubicBezTo>
                    <a:pt x="2204" y="16852"/>
                    <a:pt x="2196" y="16903"/>
                    <a:pt x="2190" y="16954"/>
                  </a:cubicBezTo>
                  <a:cubicBezTo>
                    <a:pt x="2190" y="16962"/>
                    <a:pt x="2188" y="16970"/>
                    <a:pt x="2188" y="16978"/>
                  </a:cubicBezTo>
                  <a:cubicBezTo>
                    <a:pt x="2182" y="17025"/>
                    <a:pt x="2178" y="17077"/>
                    <a:pt x="2176" y="17126"/>
                  </a:cubicBezTo>
                  <a:lnTo>
                    <a:pt x="2176" y="17138"/>
                  </a:lnTo>
                  <a:cubicBezTo>
                    <a:pt x="2169" y="17193"/>
                    <a:pt x="2167" y="17246"/>
                    <a:pt x="2165" y="17298"/>
                  </a:cubicBezTo>
                  <a:lnTo>
                    <a:pt x="2165" y="17316"/>
                  </a:lnTo>
                  <a:cubicBezTo>
                    <a:pt x="2159" y="17422"/>
                    <a:pt x="2157" y="17531"/>
                    <a:pt x="2157" y="17635"/>
                  </a:cubicBezTo>
                  <a:lnTo>
                    <a:pt x="2157" y="17645"/>
                  </a:lnTo>
                  <a:lnTo>
                    <a:pt x="2157" y="17654"/>
                  </a:lnTo>
                  <a:cubicBezTo>
                    <a:pt x="2157" y="17707"/>
                    <a:pt x="2157" y="17760"/>
                    <a:pt x="2159" y="17813"/>
                  </a:cubicBezTo>
                  <a:cubicBezTo>
                    <a:pt x="2163" y="17868"/>
                    <a:pt x="2165" y="17922"/>
                    <a:pt x="2167" y="17973"/>
                  </a:cubicBezTo>
                  <a:lnTo>
                    <a:pt x="2167" y="17985"/>
                  </a:lnTo>
                  <a:cubicBezTo>
                    <a:pt x="2169" y="18036"/>
                    <a:pt x="2174" y="18087"/>
                    <a:pt x="2178" y="18136"/>
                  </a:cubicBezTo>
                  <a:cubicBezTo>
                    <a:pt x="2178" y="18147"/>
                    <a:pt x="2180" y="18155"/>
                    <a:pt x="2180" y="18165"/>
                  </a:cubicBezTo>
                  <a:cubicBezTo>
                    <a:pt x="2186" y="18212"/>
                    <a:pt x="2188" y="18261"/>
                    <a:pt x="2194" y="18310"/>
                  </a:cubicBezTo>
                  <a:cubicBezTo>
                    <a:pt x="2194" y="18318"/>
                    <a:pt x="2196" y="18329"/>
                    <a:pt x="2196" y="18335"/>
                  </a:cubicBezTo>
                  <a:cubicBezTo>
                    <a:pt x="2200" y="18374"/>
                    <a:pt x="2206" y="18413"/>
                    <a:pt x="2208" y="18451"/>
                  </a:cubicBezTo>
                  <a:cubicBezTo>
                    <a:pt x="2210" y="18466"/>
                    <a:pt x="2214" y="18482"/>
                    <a:pt x="2214" y="18496"/>
                  </a:cubicBezTo>
                  <a:cubicBezTo>
                    <a:pt x="2219" y="18535"/>
                    <a:pt x="2225" y="18574"/>
                    <a:pt x="2231" y="18611"/>
                  </a:cubicBezTo>
                  <a:cubicBezTo>
                    <a:pt x="2235" y="18636"/>
                    <a:pt x="2239" y="18658"/>
                    <a:pt x="2241" y="18681"/>
                  </a:cubicBezTo>
                  <a:cubicBezTo>
                    <a:pt x="2245" y="18701"/>
                    <a:pt x="2249" y="18722"/>
                    <a:pt x="2251" y="18742"/>
                  </a:cubicBezTo>
                  <a:cubicBezTo>
                    <a:pt x="2259" y="18783"/>
                    <a:pt x="2268" y="18826"/>
                    <a:pt x="2274" y="18867"/>
                  </a:cubicBezTo>
                  <a:cubicBezTo>
                    <a:pt x="2278" y="18875"/>
                    <a:pt x="2278" y="18881"/>
                    <a:pt x="2280" y="18887"/>
                  </a:cubicBezTo>
                  <a:cubicBezTo>
                    <a:pt x="2374" y="19352"/>
                    <a:pt x="2517" y="19802"/>
                    <a:pt x="2714" y="20236"/>
                  </a:cubicBezTo>
                  <a:cubicBezTo>
                    <a:pt x="2865" y="20569"/>
                    <a:pt x="3041" y="20888"/>
                    <a:pt x="3250" y="21199"/>
                  </a:cubicBezTo>
                  <a:cubicBezTo>
                    <a:pt x="3262" y="21218"/>
                    <a:pt x="3274" y="21238"/>
                    <a:pt x="3287" y="21256"/>
                  </a:cubicBezTo>
                  <a:cubicBezTo>
                    <a:pt x="3295" y="21267"/>
                    <a:pt x="3303" y="21279"/>
                    <a:pt x="3311" y="21289"/>
                  </a:cubicBezTo>
                  <a:cubicBezTo>
                    <a:pt x="3327" y="21318"/>
                    <a:pt x="3348" y="21342"/>
                    <a:pt x="3366" y="21371"/>
                  </a:cubicBezTo>
                  <a:cubicBezTo>
                    <a:pt x="3368" y="21373"/>
                    <a:pt x="3368" y="21377"/>
                    <a:pt x="3372" y="21379"/>
                  </a:cubicBezTo>
                  <a:cubicBezTo>
                    <a:pt x="4381" y="22789"/>
                    <a:pt x="5834" y="23783"/>
                    <a:pt x="7374" y="24538"/>
                  </a:cubicBezTo>
                  <a:cubicBezTo>
                    <a:pt x="8223" y="24953"/>
                    <a:pt x="9076" y="25371"/>
                    <a:pt x="9966" y="25690"/>
                  </a:cubicBezTo>
                  <a:cubicBezTo>
                    <a:pt x="10415" y="25852"/>
                    <a:pt x="10871" y="25991"/>
                    <a:pt x="11335" y="26085"/>
                  </a:cubicBezTo>
                  <a:cubicBezTo>
                    <a:pt x="11689" y="26156"/>
                    <a:pt x="12205" y="26064"/>
                    <a:pt x="12520" y="26185"/>
                  </a:cubicBezTo>
                  <a:cubicBezTo>
                    <a:pt x="13031" y="26381"/>
                    <a:pt x="12626" y="27233"/>
                    <a:pt x="12538" y="27572"/>
                  </a:cubicBezTo>
                  <a:cubicBezTo>
                    <a:pt x="12375" y="28196"/>
                    <a:pt x="12213" y="28820"/>
                    <a:pt x="12051" y="29448"/>
                  </a:cubicBezTo>
                  <a:cubicBezTo>
                    <a:pt x="11652" y="30985"/>
                    <a:pt x="11255" y="32523"/>
                    <a:pt x="10865" y="34062"/>
                  </a:cubicBezTo>
                  <a:cubicBezTo>
                    <a:pt x="9848" y="38045"/>
                    <a:pt x="8845" y="42033"/>
                    <a:pt x="7863" y="46024"/>
                  </a:cubicBezTo>
                  <a:cubicBezTo>
                    <a:pt x="6697" y="50757"/>
                    <a:pt x="5555" y="55495"/>
                    <a:pt x="4451" y="60242"/>
                  </a:cubicBezTo>
                  <a:cubicBezTo>
                    <a:pt x="3305" y="65162"/>
                    <a:pt x="2192" y="70091"/>
                    <a:pt x="1142" y="75032"/>
                  </a:cubicBezTo>
                  <a:cubicBezTo>
                    <a:pt x="973" y="75823"/>
                    <a:pt x="807" y="76617"/>
                    <a:pt x="641" y="77409"/>
                  </a:cubicBezTo>
                  <a:lnTo>
                    <a:pt x="1" y="80488"/>
                  </a:lnTo>
                  <a:lnTo>
                    <a:pt x="31590" y="80488"/>
                  </a:lnTo>
                  <a:lnTo>
                    <a:pt x="31592" y="77933"/>
                  </a:lnTo>
                  <a:cubicBezTo>
                    <a:pt x="31610" y="66173"/>
                    <a:pt x="32404" y="27282"/>
                    <a:pt x="32615" y="17107"/>
                  </a:cubicBezTo>
                  <a:cubicBezTo>
                    <a:pt x="32860" y="16972"/>
                    <a:pt x="33110" y="16827"/>
                    <a:pt x="33358" y="16665"/>
                  </a:cubicBezTo>
                  <a:cubicBezTo>
                    <a:pt x="34266" y="16080"/>
                    <a:pt x="35168" y="15323"/>
                    <a:pt x="35970" y="14482"/>
                  </a:cubicBezTo>
                  <a:cubicBezTo>
                    <a:pt x="36776" y="13637"/>
                    <a:pt x="37464" y="12723"/>
                    <a:pt x="37963" y="11835"/>
                  </a:cubicBezTo>
                  <a:cubicBezTo>
                    <a:pt x="38597" y="10704"/>
                    <a:pt x="38922" y="9625"/>
                    <a:pt x="38935" y="8627"/>
                  </a:cubicBezTo>
                  <a:cubicBezTo>
                    <a:pt x="38953" y="7629"/>
                    <a:pt x="38642" y="6708"/>
                    <a:pt x="38041" y="5975"/>
                  </a:cubicBezTo>
                  <a:cubicBezTo>
                    <a:pt x="37623" y="5466"/>
                    <a:pt x="36848" y="4801"/>
                    <a:pt x="35536" y="4515"/>
                  </a:cubicBezTo>
                  <a:cubicBezTo>
                    <a:pt x="35256" y="4453"/>
                    <a:pt x="34964" y="4416"/>
                    <a:pt x="34675" y="4402"/>
                  </a:cubicBezTo>
                  <a:cubicBezTo>
                    <a:pt x="34816" y="3696"/>
                    <a:pt x="34730" y="2992"/>
                    <a:pt x="34419" y="2366"/>
                  </a:cubicBezTo>
                  <a:cubicBezTo>
                    <a:pt x="34227" y="1980"/>
                    <a:pt x="33932" y="1585"/>
                    <a:pt x="33581" y="1331"/>
                  </a:cubicBezTo>
                  <a:cubicBezTo>
                    <a:pt x="33233" y="1082"/>
                    <a:pt x="32864" y="910"/>
                    <a:pt x="32529" y="638"/>
                  </a:cubicBezTo>
                  <a:cubicBezTo>
                    <a:pt x="32206" y="374"/>
                    <a:pt x="31897" y="200"/>
                    <a:pt x="31483" y="104"/>
                  </a:cubicBezTo>
                  <a:cubicBezTo>
                    <a:pt x="31155" y="28"/>
                    <a:pt x="30820" y="1"/>
                    <a:pt x="304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114300" dir="1920000" algn="bl" rotWithShape="0">
                <a:schemeClr val="dk2">
                  <a:alpha val="38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31"/>
            <p:cNvSpPr/>
            <p:nvPr/>
          </p:nvSpPr>
          <p:spPr>
            <a:xfrm>
              <a:off x="7994096" y="2321238"/>
              <a:ext cx="223099" cy="340343"/>
            </a:xfrm>
            <a:custGeom>
              <a:avLst/>
              <a:gdLst/>
              <a:ahLst/>
              <a:cxnLst/>
              <a:rect l="l" t="t" r="r" b="b"/>
              <a:pathLst>
                <a:path w="5838" h="8906" extrusionOk="0">
                  <a:moveTo>
                    <a:pt x="1881" y="0"/>
                  </a:moveTo>
                  <a:cubicBezTo>
                    <a:pt x="1523" y="0"/>
                    <a:pt x="1216" y="174"/>
                    <a:pt x="1007" y="542"/>
                  </a:cubicBezTo>
                  <a:cubicBezTo>
                    <a:pt x="1" y="2311"/>
                    <a:pt x="4263" y="7046"/>
                    <a:pt x="4263" y="7046"/>
                  </a:cubicBezTo>
                  <a:cubicBezTo>
                    <a:pt x="4263" y="7046"/>
                    <a:pt x="5021" y="8906"/>
                    <a:pt x="5455" y="8906"/>
                  </a:cubicBezTo>
                  <a:cubicBezTo>
                    <a:pt x="5697" y="8906"/>
                    <a:pt x="5837" y="8327"/>
                    <a:pt x="5689" y="6522"/>
                  </a:cubicBezTo>
                  <a:cubicBezTo>
                    <a:pt x="5363" y="2530"/>
                    <a:pt x="3246" y="0"/>
                    <a:pt x="188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31"/>
            <p:cNvSpPr/>
            <p:nvPr/>
          </p:nvSpPr>
          <p:spPr>
            <a:xfrm>
              <a:off x="8158611" y="2271062"/>
              <a:ext cx="106199" cy="306790"/>
            </a:xfrm>
            <a:custGeom>
              <a:avLst/>
              <a:gdLst/>
              <a:ahLst/>
              <a:cxnLst/>
              <a:rect l="l" t="t" r="r" b="b"/>
              <a:pathLst>
                <a:path w="2779" h="8028" extrusionOk="0">
                  <a:moveTo>
                    <a:pt x="907" y="1"/>
                  </a:moveTo>
                  <a:lnTo>
                    <a:pt x="52" y="44"/>
                  </a:lnTo>
                  <a:lnTo>
                    <a:pt x="1" y="7833"/>
                  </a:lnTo>
                  <a:lnTo>
                    <a:pt x="2779" y="8027"/>
                  </a:lnTo>
                  <a:lnTo>
                    <a:pt x="90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31"/>
            <p:cNvSpPr/>
            <p:nvPr/>
          </p:nvSpPr>
          <p:spPr>
            <a:xfrm>
              <a:off x="8406550" y="2277711"/>
              <a:ext cx="184922" cy="386736"/>
            </a:xfrm>
            <a:custGeom>
              <a:avLst/>
              <a:gdLst/>
              <a:ahLst/>
              <a:cxnLst/>
              <a:rect l="l" t="t" r="r" b="b"/>
              <a:pathLst>
                <a:path w="4839" h="10120" extrusionOk="0">
                  <a:moveTo>
                    <a:pt x="3883" y="1"/>
                  </a:moveTo>
                  <a:lnTo>
                    <a:pt x="0" y="8545"/>
                  </a:lnTo>
                  <a:lnTo>
                    <a:pt x="2961" y="10120"/>
                  </a:lnTo>
                  <a:lnTo>
                    <a:pt x="4839" y="371"/>
                  </a:lnTo>
                  <a:lnTo>
                    <a:pt x="388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31"/>
            <p:cNvSpPr/>
            <p:nvPr/>
          </p:nvSpPr>
          <p:spPr>
            <a:xfrm>
              <a:off x="8432231" y="2339773"/>
              <a:ext cx="491942" cy="335681"/>
            </a:xfrm>
            <a:custGeom>
              <a:avLst/>
              <a:gdLst/>
              <a:ahLst/>
              <a:cxnLst/>
              <a:rect l="l" t="t" r="r" b="b"/>
              <a:pathLst>
                <a:path w="12873" h="8784" extrusionOk="0">
                  <a:moveTo>
                    <a:pt x="8339" y="0"/>
                  </a:moveTo>
                  <a:cubicBezTo>
                    <a:pt x="4523" y="0"/>
                    <a:pt x="447" y="7852"/>
                    <a:pt x="447" y="7852"/>
                  </a:cubicBezTo>
                  <a:cubicBezTo>
                    <a:pt x="447" y="7852"/>
                    <a:pt x="1" y="8784"/>
                    <a:pt x="1773" y="8784"/>
                  </a:cubicBezTo>
                  <a:cubicBezTo>
                    <a:pt x="2229" y="8784"/>
                    <a:pt x="2831" y="8722"/>
                    <a:pt x="3625" y="8568"/>
                  </a:cubicBezTo>
                  <a:cubicBezTo>
                    <a:pt x="7510" y="7813"/>
                    <a:pt x="12872" y="926"/>
                    <a:pt x="8907" y="61"/>
                  </a:cubicBezTo>
                  <a:cubicBezTo>
                    <a:pt x="8719" y="20"/>
                    <a:pt x="8529" y="0"/>
                    <a:pt x="83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31"/>
            <p:cNvSpPr/>
            <p:nvPr/>
          </p:nvSpPr>
          <p:spPr>
            <a:xfrm>
              <a:off x="7523669" y="2543879"/>
              <a:ext cx="1062645" cy="2508815"/>
            </a:xfrm>
            <a:custGeom>
              <a:avLst/>
              <a:gdLst/>
              <a:ahLst/>
              <a:cxnLst/>
              <a:rect l="l" t="t" r="r" b="b"/>
              <a:pathLst>
                <a:path w="27807" h="65650" extrusionOk="0">
                  <a:moveTo>
                    <a:pt x="11915" y="1"/>
                  </a:moveTo>
                  <a:cubicBezTo>
                    <a:pt x="7596" y="1"/>
                    <a:pt x="3815" y="837"/>
                    <a:pt x="2775" y="3515"/>
                  </a:cubicBezTo>
                  <a:cubicBezTo>
                    <a:pt x="1" y="10657"/>
                    <a:pt x="13770" y="11912"/>
                    <a:pt x="13770" y="11912"/>
                  </a:cubicBezTo>
                  <a:cubicBezTo>
                    <a:pt x="13770" y="11912"/>
                    <a:pt x="5854" y="41537"/>
                    <a:pt x="841" y="65650"/>
                  </a:cubicBezTo>
                  <a:lnTo>
                    <a:pt x="26733" y="65650"/>
                  </a:lnTo>
                  <a:cubicBezTo>
                    <a:pt x="26753" y="51963"/>
                    <a:pt x="27807" y="2324"/>
                    <a:pt x="27807" y="2324"/>
                  </a:cubicBezTo>
                  <a:cubicBezTo>
                    <a:pt x="27807" y="2324"/>
                    <a:pt x="19113" y="1"/>
                    <a:pt x="1191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31"/>
            <p:cNvSpPr/>
            <p:nvPr/>
          </p:nvSpPr>
          <p:spPr>
            <a:xfrm>
              <a:off x="8002618" y="2533905"/>
              <a:ext cx="424072" cy="228029"/>
            </a:xfrm>
            <a:custGeom>
              <a:avLst/>
              <a:gdLst/>
              <a:ahLst/>
              <a:cxnLst/>
              <a:rect l="l" t="t" r="r" b="b"/>
              <a:pathLst>
                <a:path w="11097" h="5967" extrusionOk="0">
                  <a:moveTo>
                    <a:pt x="5590" y="2665"/>
                  </a:moveTo>
                  <a:cubicBezTo>
                    <a:pt x="5529" y="2740"/>
                    <a:pt x="5473" y="2814"/>
                    <a:pt x="5396" y="2886"/>
                  </a:cubicBezTo>
                  <a:cubicBezTo>
                    <a:pt x="5116" y="3150"/>
                    <a:pt x="4768" y="3348"/>
                    <a:pt x="4428" y="3529"/>
                  </a:cubicBezTo>
                  <a:cubicBezTo>
                    <a:pt x="4287" y="3602"/>
                    <a:pt x="4138" y="3674"/>
                    <a:pt x="3985" y="3742"/>
                  </a:cubicBezTo>
                  <a:lnTo>
                    <a:pt x="3985" y="3742"/>
                  </a:lnTo>
                  <a:cubicBezTo>
                    <a:pt x="4364" y="3217"/>
                    <a:pt x="4994" y="2786"/>
                    <a:pt x="5590" y="2665"/>
                  </a:cubicBezTo>
                  <a:close/>
                  <a:moveTo>
                    <a:pt x="6604" y="1"/>
                  </a:moveTo>
                  <a:cubicBezTo>
                    <a:pt x="6598" y="1"/>
                    <a:pt x="6593" y="1"/>
                    <a:pt x="6587" y="1"/>
                  </a:cubicBezTo>
                  <a:cubicBezTo>
                    <a:pt x="4950" y="81"/>
                    <a:pt x="3195" y="325"/>
                    <a:pt x="1691" y="996"/>
                  </a:cubicBezTo>
                  <a:cubicBezTo>
                    <a:pt x="932" y="1333"/>
                    <a:pt x="99" y="1914"/>
                    <a:pt x="52" y="2827"/>
                  </a:cubicBezTo>
                  <a:cubicBezTo>
                    <a:pt x="1" y="3868"/>
                    <a:pt x="809" y="4646"/>
                    <a:pt x="1799" y="4756"/>
                  </a:cubicBezTo>
                  <a:cubicBezTo>
                    <a:pt x="1923" y="4770"/>
                    <a:pt x="2048" y="4776"/>
                    <a:pt x="2173" y="4776"/>
                  </a:cubicBezTo>
                  <a:cubicBezTo>
                    <a:pt x="2469" y="4776"/>
                    <a:pt x="2768" y="4740"/>
                    <a:pt x="3065" y="4676"/>
                  </a:cubicBezTo>
                  <a:lnTo>
                    <a:pt x="3065" y="4676"/>
                  </a:lnTo>
                  <a:cubicBezTo>
                    <a:pt x="3059" y="5109"/>
                    <a:pt x="3230" y="5514"/>
                    <a:pt x="3686" y="5763"/>
                  </a:cubicBezTo>
                  <a:cubicBezTo>
                    <a:pt x="3951" y="5907"/>
                    <a:pt x="4247" y="5966"/>
                    <a:pt x="4556" y="5966"/>
                  </a:cubicBezTo>
                  <a:cubicBezTo>
                    <a:pt x="5477" y="5966"/>
                    <a:pt x="6512" y="5435"/>
                    <a:pt x="7201" y="5045"/>
                  </a:cubicBezTo>
                  <a:cubicBezTo>
                    <a:pt x="8721" y="4181"/>
                    <a:pt x="10093" y="2929"/>
                    <a:pt x="10965" y="1403"/>
                  </a:cubicBezTo>
                  <a:cubicBezTo>
                    <a:pt x="11097" y="1171"/>
                    <a:pt x="10891" y="956"/>
                    <a:pt x="10687" y="956"/>
                  </a:cubicBezTo>
                  <a:cubicBezTo>
                    <a:pt x="10596" y="956"/>
                    <a:pt x="10505" y="998"/>
                    <a:pt x="10445" y="1102"/>
                  </a:cubicBezTo>
                  <a:cubicBezTo>
                    <a:pt x="9801" y="2229"/>
                    <a:pt x="8872" y="3181"/>
                    <a:pt x="7818" y="3938"/>
                  </a:cubicBezTo>
                  <a:cubicBezTo>
                    <a:pt x="6959" y="4554"/>
                    <a:pt x="5953" y="5141"/>
                    <a:pt x="4893" y="5308"/>
                  </a:cubicBezTo>
                  <a:cubicBezTo>
                    <a:pt x="4791" y="5324"/>
                    <a:pt x="4690" y="5333"/>
                    <a:pt x="4592" y="5333"/>
                  </a:cubicBezTo>
                  <a:cubicBezTo>
                    <a:pt x="4043" y="5333"/>
                    <a:pt x="3585" y="5079"/>
                    <a:pt x="3651" y="4515"/>
                  </a:cubicBezTo>
                  <a:lnTo>
                    <a:pt x="3651" y="4515"/>
                  </a:lnTo>
                  <a:cubicBezTo>
                    <a:pt x="4151" y="4348"/>
                    <a:pt x="4630" y="4116"/>
                    <a:pt x="5056" y="3862"/>
                  </a:cubicBezTo>
                  <a:cubicBezTo>
                    <a:pt x="5470" y="3621"/>
                    <a:pt x="6740" y="2800"/>
                    <a:pt x="6088" y="2193"/>
                  </a:cubicBezTo>
                  <a:cubicBezTo>
                    <a:pt x="5956" y="2071"/>
                    <a:pt x="5796" y="2019"/>
                    <a:pt x="5621" y="2019"/>
                  </a:cubicBezTo>
                  <a:cubicBezTo>
                    <a:pt x="4925" y="2019"/>
                    <a:pt x="3994" y="2828"/>
                    <a:pt x="3675" y="3193"/>
                  </a:cubicBezTo>
                  <a:cubicBezTo>
                    <a:pt x="3476" y="3422"/>
                    <a:pt x="3299" y="3718"/>
                    <a:pt x="3187" y="4033"/>
                  </a:cubicBezTo>
                  <a:lnTo>
                    <a:pt x="3187" y="4033"/>
                  </a:lnTo>
                  <a:cubicBezTo>
                    <a:pt x="2852" y="4127"/>
                    <a:pt x="2509" y="4185"/>
                    <a:pt x="2172" y="4185"/>
                  </a:cubicBezTo>
                  <a:cubicBezTo>
                    <a:pt x="2043" y="4185"/>
                    <a:pt x="1915" y="4177"/>
                    <a:pt x="1789" y="4159"/>
                  </a:cubicBezTo>
                  <a:cubicBezTo>
                    <a:pt x="1061" y="4054"/>
                    <a:pt x="410" y="3324"/>
                    <a:pt x="709" y="2563"/>
                  </a:cubicBezTo>
                  <a:cubicBezTo>
                    <a:pt x="965" y="1912"/>
                    <a:pt x="1803" y="1569"/>
                    <a:pt x="2413" y="1354"/>
                  </a:cubicBezTo>
                  <a:cubicBezTo>
                    <a:pt x="3735" y="885"/>
                    <a:pt x="5183" y="674"/>
                    <a:pt x="6581" y="607"/>
                  </a:cubicBezTo>
                  <a:cubicBezTo>
                    <a:pt x="6967" y="585"/>
                    <a:pt x="6973" y="1"/>
                    <a:pt x="660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31"/>
            <p:cNvSpPr/>
            <p:nvPr/>
          </p:nvSpPr>
          <p:spPr>
            <a:xfrm>
              <a:off x="7866037" y="2846924"/>
              <a:ext cx="151179" cy="114492"/>
            </a:xfrm>
            <a:custGeom>
              <a:avLst/>
              <a:gdLst/>
              <a:ahLst/>
              <a:cxnLst/>
              <a:rect l="l" t="t" r="r" b="b"/>
              <a:pathLst>
                <a:path w="3956" h="2996" extrusionOk="0">
                  <a:moveTo>
                    <a:pt x="3602" y="0"/>
                  </a:moveTo>
                  <a:cubicBezTo>
                    <a:pt x="3475" y="0"/>
                    <a:pt x="3371" y="93"/>
                    <a:pt x="3325" y="217"/>
                  </a:cubicBezTo>
                  <a:cubicBezTo>
                    <a:pt x="3316" y="242"/>
                    <a:pt x="3309" y="253"/>
                    <a:pt x="3308" y="253"/>
                  </a:cubicBezTo>
                  <a:cubicBezTo>
                    <a:pt x="3307" y="253"/>
                    <a:pt x="3312" y="237"/>
                    <a:pt x="3327" y="211"/>
                  </a:cubicBezTo>
                  <a:lnTo>
                    <a:pt x="3327" y="211"/>
                  </a:lnTo>
                  <a:cubicBezTo>
                    <a:pt x="3297" y="262"/>
                    <a:pt x="3278" y="323"/>
                    <a:pt x="3250" y="377"/>
                  </a:cubicBezTo>
                  <a:cubicBezTo>
                    <a:pt x="3158" y="567"/>
                    <a:pt x="3051" y="751"/>
                    <a:pt x="2930" y="925"/>
                  </a:cubicBezTo>
                  <a:cubicBezTo>
                    <a:pt x="2845" y="1054"/>
                    <a:pt x="2795" y="1117"/>
                    <a:pt x="2716" y="1213"/>
                  </a:cubicBezTo>
                  <a:cubicBezTo>
                    <a:pt x="2619" y="1330"/>
                    <a:pt x="2517" y="1443"/>
                    <a:pt x="2407" y="1547"/>
                  </a:cubicBezTo>
                  <a:cubicBezTo>
                    <a:pt x="2165" y="1776"/>
                    <a:pt x="1916" y="1958"/>
                    <a:pt x="1607" y="2112"/>
                  </a:cubicBezTo>
                  <a:cubicBezTo>
                    <a:pt x="1232" y="2296"/>
                    <a:pt x="809" y="2388"/>
                    <a:pt x="385" y="2396"/>
                  </a:cubicBezTo>
                  <a:cubicBezTo>
                    <a:pt x="3" y="2402"/>
                    <a:pt x="1" y="2995"/>
                    <a:pt x="379" y="2995"/>
                  </a:cubicBezTo>
                  <a:cubicBezTo>
                    <a:pt x="381" y="2995"/>
                    <a:pt x="383" y="2995"/>
                    <a:pt x="385" y="2995"/>
                  </a:cubicBezTo>
                  <a:cubicBezTo>
                    <a:pt x="1243" y="2979"/>
                    <a:pt x="2038" y="2664"/>
                    <a:pt x="2685" y="2105"/>
                  </a:cubicBezTo>
                  <a:cubicBezTo>
                    <a:pt x="3117" y="1733"/>
                    <a:pt x="3473" y="1260"/>
                    <a:pt x="3734" y="753"/>
                  </a:cubicBezTo>
                  <a:cubicBezTo>
                    <a:pt x="3796" y="632"/>
                    <a:pt x="3853" y="510"/>
                    <a:pt x="3900" y="383"/>
                  </a:cubicBezTo>
                  <a:cubicBezTo>
                    <a:pt x="3955" y="231"/>
                    <a:pt x="3837" y="53"/>
                    <a:pt x="3689" y="15"/>
                  </a:cubicBezTo>
                  <a:cubicBezTo>
                    <a:pt x="3660" y="5"/>
                    <a:pt x="3630" y="0"/>
                    <a:pt x="36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31"/>
            <p:cNvSpPr/>
            <p:nvPr/>
          </p:nvSpPr>
          <p:spPr>
            <a:xfrm>
              <a:off x="8386908" y="2723069"/>
              <a:ext cx="81589" cy="81513"/>
            </a:xfrm>
            <a:custGeom>
              <a:avLst/>
              <a:gdLst/>
              <a:ahLst/>
              <a:cxnLst/>
              <a:rect l="l" t="t" r="r" b="b"/>
              <a:pathLst>
                <a:path w="2135" h="2133" extrusionOk="0">
                  <a:moveTo>
                    <a:pt x="1067" y="0"/>
                  </a:moveTo>
                  <a:cubicBezTo>
                    <a:pt x="479" y="0"/>
                    <a:pt x="1" y="479"/>
                    <a:pt x="1" y="1066"/>
                  </a:cubicBezTo>
                  <a:cubicBezTo>
                    <a:pt x="1" y="1656"/>
                    <a:pt x="477" y="2132"/>
                    <a:pt x="1067" y="2132"/>
                  </a:cubicBezTo>
                  <a:cubicBezTo>
                    <a:pt x="1656" y="2132"/>
                    <a:pt x="2135" y="1658"/>
                    <a:pt x="2135" y="1066"/>
                  </a:cubicBezTo>
                  <a:cubicBezTo>
                    <a:pt x="2135" y="479"/>
                    <a:pt x="1658" y="0"/>
                    <a:pt x="106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31"/>
            <p:cNvSpPr/>
            <p:nvPr/>
          </p:nvSpPr>
          <p:spPr>
            <a:xfrm>
              <a:off x="7574801" y="2550834"/>
              <a:ext cx="283632" cy="394799"/>
            </a:xfrm>
            <a:custGeom>
              <a:avLst/>
              <a:gdLst/>
              <a:ahLst/>
              <a:cxnLst/>
              <a:rect l="l" t="t" r="r" b="b"/>
              <a:pathLst>
                <a:path w="7422" h="10331" extrusionOk="0">
                  <a:moveTo>
                    <a:pt x="7421" y="0"/>
                  </a:moveTo>
                  <a:lnTo>
                    <a:pt x="7421" y="0"/>
                  </a:lnTo>
                  <a:cubicBezTo>
                    <a:pt x="4514" y="366"/>
                    <a:pt x="2214" y="1340"/>
                    <a:pt x="1437" y="3335"/>
                  </a:cubicBezTo>
                  <a:cubicBezTo>
                    <a:pt x="1" y="7028"/>
                    <a:pt x="2992" y="9144"/>
                    <a:pt x="6214" y="10330"/>
                  </a:cubicBezTo>
                  <a:lnTo>
                    <a:pt x="74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31"/>
            <p:cNvSpPr/>
            <p:nvPr/>
          </p:nvSpPr>
          <p:spPr>
            <a:xfrm>
              <a:off x="7714056" y="2668001"/>
              <a:ext cx="41081" cy="39973"/>
            </a:xfrm>
            <a:custGeom>
              <a:avLst/>
              <a:gdLst/>
              <a:ahLst/>
              <a:cxnLst/>
              <a:rect l="l" t="t" r="r" b="b"/>
              <a:pathLst>
                <a:path w="1075" h="1046" extrusionOk="0">
                  <a:moveTo>
                    <a:pt x="535" y="0"/>
                  </a:moveTo>
                  <a:cubicBezTo>
                    <a:pt x="262" y="0"/>
                    <a:pt x="31" y="216"/>
                    <a:pt x="15" y="494"/>
                  </a:cubicBezTo>
                  <a:cubicBezTo>
                    <a:pt x="0" y="781"/>
                    <a:pt x="219" y="1030"/>
                    <a:pt x="510" y="1045"/>
                  </a:cubicBezTo>
                  <a:cubicBezTo>
                    <a:pt x="520" y="1045"/>
                    <a:pt x="530" y="1045"/>
                    <a:pt x="540" y="1045"/>
                  </a:cubicBezTo>
                  <a:cubicBezTo>
                    <a:pt x="813" y="1045"/>
                    <a:pt x="1044" y="830"/>
                    <a:pt x="1058" y="551"/>
                  </a:cubicBezTo>
                  <a:cubicBezTo>
                    <a:pt x="1075" y="263"/>
                    <a:pt x="854" y="17"/>
                    <a:pt x="565" y="1"/>
                  </a:cubicBezTo>
                  <a:cubicBezTo>
                    <a:pt x="555" y="1"/>
                    <a:pt x="545" y="0"/>
                    <a:pt x="53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31"/>
            <p:cNvSpPr/>
            <p:nvPr/>
          </p:nvSpPr>
          <p:spPr>
            <a:xfrm>
              <a:off x="7709814" y="2742520"/>
              <a:ext cx="41196" cy="39935"/>
            </a:xfrm>
            <a:custGeom>
              <a:avLst/>
              <a:gdLst/>
              <a:ahLst/>
              <a:cxnLst/>
              <a:rect l="l" t="t" r="r" b="b"/>
              <a:pathLst>
                <a:path w="1078" h="1045" extrusionOk="0">
                  <a:moveTo>
                    <a:pt x="536" y="0"/>
                  </a:moveTo>
                  <a:cubicBezTo>
                    <a:pt x="262" y="0"/>
                    <a:pt x="31" y="216"/>
                    <a:pt x="17" y="494"/>
                  </a:cubicBezTo>
                  <a:cubicBezTo>
                    <a:pt x="1" y="780"/>
                    <a:pt x="222" y="1028"/>
                    <a:pt x="510" y="1044"/>
                  </a:cubicBezTo>
                  <a:cubicBezTo>
                    <a:pt x="519" y="1045"/>
                    <a:pt x="528" y="1045"/>
                    <a:pt x="537" y="1045"/>
                  </a:cubicBezTo>
                  <a:cubicBezTo>
                    <a:pt x="812" y="1045"/>
                    <a:pt x="1045" y="831"/>
                    <a:pt x="1061" y="549"/>
                  </a:cubicBezTo>
                  <a:cubicBezTo>
                    <a:pt x="1077" y="261"/>
                    <a:pt x="856" y="15"/>
                    <a:pt x="566" y="1"/>
                  </a:cubicBezTo>
                  <a:cubicBezTo>
                    <a:pt x="556" y="0"/>
                    <a:pt x="546" y="0"/>
                    <a:pt x="5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31"/>
            <p:cNvSpPr/>
            <p:nvPr/>
          </p:nvSpPr>
          <p:spPr>
            <a:xfrm>
              <a:off x="8109352" y="3669311"/>
              <a:ext cx="146478" cy="142236"/>
            </a:xfrm>
            <a:custGeom>
              <a:avLst/>
              <a:gdLst/>
              <a:ahLst/>
              <a:cxnLst/>
              <a:rect l="l" t="t" r="r" b="b"/>
              <a:pathLst>
                <a:path w="3833" h="3722" extrusionOk="0">
                  <a:moveTo>
                    <a:pt x="1913" y="0"/>
                  </a:moveTo>
                  <a:cubicBezTo>
                    <a:pt x="934" y="0"/>
                    <a:pt x="113" y="768"/>
                    <a:pt x="60" y="1757"/>
                  </a:cubicBezTo>
                  <a:cubicBezTo>
                    <a:pt x="1" y="2782"/>
                    <a:pt x="788" y="3661"/>
                    <a:pt x="1813" y="3719"/>
                  </a:cubicBezTo>
                  <a:cubicBezTo>
                    <a:pt x="1850" y="3721"/>
                    <a:pt x="1886" y="3722"/>
                    <a:pt x="1922" y="3722"/>
                  </a:cubicBezTo>
                  <a:cubicBezTo>
                    <a:pt x="2902" y="3722"/>
                    <a:pt x="3722" y="2952"/>
                    <a:pt x="3775" y="1963"/>
                  </a:cubicBezTo>
                  <a:cubicBezTo>
                    <a:pt x="3833" y="938"/>
                    <a:pt x="3045" y="61"/>
                    <a:pt x="2022" y="3"/>
                  </a:cubicBezTo>
                  <a:cubicBezTo>
                    <a:pt x="1986" y="1"/>
                    <a:pt x="1949" y="0"/>
                    <a:pt x="191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31"/>
            <p:cNvSpPr/>
            <p:nvPr/>
          </p:nvSpPr>
          <p:spPr>
            <a:xfrm>
              <a:off x="8363444" y="4167061"/>
              <a:ext cx="102454" cy="99665"/>
            </a:xfrm>
            <a:custGeom>
              <a:avLst/>
              <a:gdLst/>
              <a:ahLst/>
              <a:cxnLst/>
              <a:rect l="l" t="t" r="r" b="b"/>
              <a:pathLst>
                <a:path w="2681" h="2608" extrusionOk="0">
                  <a:moveTo>
                    <a:pt x="1341" y="1"/>
                  </a:moveTo>
                  <a:cubicBezTo>
                    <a:pt x="654" y="1"/>
                    <a:pt x="77" y="538"/>
                    <a:pt x="40" y="1232"/>
                  </a:cubicBezTo>
                  <a:cubicBezTo>
                    <a:pt x="1" y="1950"/>
                    <a:pt x="551" y="2568"/>
                    <a:pt x="1269" y="2605"/>
                  </a:cubicBezTo>
                  <a:cubicBezTo>
                    <a:pt x="1293" y="2606"/>
                    <a:pt x="1317" y="2607"/>
                    <a:pt x="1341" y="2607"/>
                  </a:cubicBezTo>
                  <a:cubicBezTo>
                    <a:pt x="2028" y="2607"/>
                    <a:pt x="2607" y="2070"/>
                    <a:pt x="2642" y="1376"/>
                  </a:cubicBezTo>
                  <a:cubicBezTo>
                    <a:pt x="2681" y="659"/>
                    <a:pt x="2135" y="44"/>
                    <a:pt x="1413" y="3"/>
                  </a:cubicBezTo>
                  <a:cubicBezTo>
                    <a:pt x="1389" y="1"/>
                    <a:pt x="1365" y="1"/>
                    <a:pt x="134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31"/>
            <p:cNvSpPr/>
            <p:nvPr/>
          </p:nvSpPr>
          <p:spPr>
            <a:xfrm>
              <a:off x="7766907" y="4567707"/>
              <a:ext cx="194782" cy="189241"/>
            </a:xfrm>
            <a:custGeom>
              <a:avLst/>
              <a:gdLst/>
              <a:ahLst/>
              <a:cxnLst/>
              <a:rect l="l" t="t" r="r" b="b"/>
              <a:pathLst>
                <a:path w="5097" h="4952" extrusionOk="0">
                  <a:moveTo>
                    <a:pt x="2544" y="0"/>
                  </a:moveTo>
                  <a:cubicBezTo>
                    <a:pt x="1240" y="0"/>
                    <a:pt x="151" y="1022"/>
                    <a:pt x="78" y="2338"/>
                  </a:cubicBezTo>
                  <a:cubicBezTo>
                    <a:pt x="0" y="3705"/>
                    <a:pt x="1046" y="4871"/>
                    <a:pt x="2413" y="4947"/>
                  </a:cubicBezTo>
                  <a:cubicBezTo>
                    <a:pt x="2460" y="4950"/>
                    <a:pt x="2508" y="4951"/>
                    <a:pt x="2555" y="4951"/>
                  </a:cubicBezTo>
                  <a:cubicBezTo>
                    <a:pt x="3857" y="4951"/>
                    <a:pt x="4946" y="3930"/>
                    <a:pt x="5021" y="2613"/>
                  </a:cubicBezTo>
                  <a:cubicBezTo>
                    <a:pt x="5097" y="1246"/>
                    <a:pt x="4051" y="78"/>
                    <a:pt x="2687" y="4"/>
                  </a:cubicBezTo>
                  <a:cubicBezTo>
                    <a:pt x="2639" y="1"/>
                    <a:pt x="2591" y="0"/>
                    <a:pt x="2544" y="0"/>
                  </a:cubicBezTo>
                  <a:close/>
                </a:path>
              </a:pathLst>
            </a:custGeom>
            <a:solidFill>
              <a:srgbClr val="43A2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31"/>
            <p:cNvSpPr/>
            <p:nvPr/>
          </p:nvSpPr>
          <p:spPr>
            <a:xfrm>
              <a:off x="7956989" y="3972738"/>
              <a:ext cx="140364" cy="136389"/>
            </a:xfrm>
            <a:custGeom>
              <a:avLst/>
              <a:gdLst/>
              <a:ahLst/>
              <a:cxnLst/>
              <a:rect l="l" t="t" r="r" b="b"/>
              <a:pathLst>
                <a:path w="3673" h="3569" extrusionOk="0">
                  <a:moveTo>
                    <a:pt x="1835" y="1"/>
                  </a:moveTo>
                  <a:cubicBezTo>
                    <a:pt x="894" y="1"/>
                    <a:pt x="109" y="734"/>
                    <a:pt x="55" y="1685"/>
                  </a:cubicBezTo>
                  <a:cubicBezTo>
                    <a:pt x="0" y="2671"/>
                    <a:pt x="753" y="3510"/>
                    <a:pt x="1737" y="3566"/>
                  </a:cubicBezTo>
                  <a:cubicBezTo>
                    <a:pt x="1770" y="3567"/>
                    <a:pt x="1803" y="3568"/>
                    <a:pt x="1835" y="3568"/>
                  </a:cubicBezTo>
                  <a:cubicBezTo>
                    <a:pt x="2776" y="3568"/>
                    <a:pt x="3562" y="2835"/>
                    <a:pt x="3617" y="1884"/>
                  </a:cubicBezTo>
                  <a:cubicBezTo>
                    <a:pt x="3673" y="898"/>
                    <a:pt x="2920" y="57"/>
                    <a:pt x="1933" y="4"/>
                  </a:cubicBezTo>
                  <a:cubicBezTo>
                    <a:pt x="1901" y="2"/>
                    <a:pt x="1868" y="1"/>
                    <a:pt x="18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31"/>
            <p:cNvSpPr/>
            <p:nvPr/>
          </p:nvSpPr>
          <p:spPr>
            <a:xfrm>
              <a:off x="8331076" y="4737152"/>
              <a:ext cx="139523" cy="135663"/>
            </a:xfrm>
            <a:custGeom>
              <a:avLst/>
              <a:gdLst/>
              <a:ahLst/>
              <a:cxnLst/>
              <a:rect l="l" t="t" r="r" b="b"/>
              <a:pathLst>
                <a:path w="3651" h="3550" extrusionOk="0">
                  <a:moveTo>
                    <a:pt x="1826" y="1"/>
                  </a:moveTo>
                  <a:cubicBezTo>
                    <a:pt x="893" y="1"/>
                    <a:pt x="107" y="732"/>
                    <a:pt x="56" y="1677"/>
                  </a:cubicBezTo>
                  <a:cubicBezTo>
                    <a:pt x="1" y="2653"/>
                    <a:pt x="752" y="3492"/>
                    <a:pt x="1728" y="3547"/>
                  </a:cubicBezTo>
                  <a:cubicBezTo>
                    <a:pt x="1760" y="3549"/>
                    <a:pt x="1793" y="3550"/>
                    <a:pt x="1825" y="3550"/>
                  </a:cubicBezTo>
                  <a:cubicBezTo>
                    <a:pt x="2761" y="3550"/>
                    <a:pt x="3546" y="2817"/>
                    <a:pt x="3598" y="1874"/>
                  </a:cubicBezTo>
                  <a:cubicBezTo>
                    <a:pt x="3651" y="894"/>
                    <a:pt x="2902" y="59"/>
                    <a:pt x="1924" y="4"/>
                  </a:cubicBezTo>
                  <a:cubicBezTo>
                    <a:pt x="1891" y="2"/>
                    <a:pt x="1859" y="1"/>
                    <a:pt x="18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31"/>
            <p:cNvSpPr/>
            <p:nvPr/>
          </p:nvSpPr>
          <p:spPr>
            <a:xfrm>
              <a:off x="8446561" y="3369934"/>
              <a:ext cx="111320" cy="108148"/>
            </a:xfrm>
            <a:custGeom>
              <a:avLst/>
              <a:gdLst/>
              <a:ahLst/>
              <a:cxnLst/>
              <a:rect l="l" t="t" r="r" b="b"/>
              <a:pathLst>
                <a:path w="2913" h="2830" extrusionOk="0">
                  <a:moveTo>
                    <a:pt x="1451" y="1"/>
                  </a:moveTo>
                  <a:cubicBezTo>
                    <a:pt x="709" y="1"/>
                    <a:pt x="89" y="585"/>
                    <a:pt x="46" y="1335"/>
                  </a:cubicBezTo>
                  <a:cubicBezTo>
                    <a:pt x="1" y="2115"/>
                    <a:pt x="598" y="2784"/>
                    <a:pt x="1378" y="2827"/>
                  </a:cubicBezTo>
                  <a:cubicBezTo>
                    <a:pt x="1405" y="2828"/>
                    <a:pt x="1433" y="2829"/>
                    <a:pt x="1460" y="2829"/>
                  </a:cubicBezTo>
                  <a:cubicBezTo>
                    <a:pt x="2206" y="2829"/>
                    <a:pt x="2828" y="2247"/>
                    <a:pt x="2869" y="1495"/>
                  </a:cubicBezTo>
                  <a:cubicBezTo>
                    <a:pt x="2912" y="713"/>
                    <a:pt x="2317" y="46"/>
                    <a:pt x="1537" y="3"/>
                  </a:cubicBezTo>
                  <a:cubicBezTo>
                    <a:pt x="1508" y="2"/>
                    <a:pt x="1480" y="1"/>
                    <a:pt x="1451" y="1"/>
                  </a:cubicBezTo>
                  <a:close/>
                </a:path>
              </a:pathLst>
            </a:custGeom>
            <a:solidFill>
              <a:srgbClr val="43A2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31"/>
            <p:cNvSpPr/>
            <p:nvPr/>
          </p:nvSpPr>
          <p:spPr>
            <a:xfrm>
              <a:off x="8346247" y="3825343"/>
              <a:ext cx="87627" cy="85143"/>
            </a:xfrm>
            <a:custGeom>
              <a:avLst/>
              <a:gdLst/>
              <a:ahLst/>
              <a:cxnLst/>
              <a:rect l="l" t="t" r="r" b="b"/>
              <a:pathLst>
                <a:path w="2293" h="2228" extrusionOk="0">
                  <a:moveTo>
                    <a:pt x="1144" y="0"/>
                  </a:moveTo>
                  <a:cubicBezTo>
                    <a:pt x="558" y="0"/>
                    <a:pt x="67" y="459"/>
                    <a:pt x="33" y="1052"/>
                  </a:cubicBezTo>
                  <a:cubicBezTo>
                    <a:pt x="1" y="1665"/>
                    <a:pt x="471" y="2193"/>
                    <a:pt x="1085" y="2226"/>
                  </a:cubicBezTo>
                  <a:cubicBezTo>
                    <a:pt x="1105" y="2227"/>
                    <a:pt x="1125" y="2228"/>
                    <a:pt x="1145" y="2228"/>
                  </a:cubicBezTo>
                  <a:cubicBezTo>
                    <a:pt x="1733" y="2228"/>
                    <a:pt x="2228" y="1768"/>
                    <a:pt x="2259" y="1174"/>
                  </a:cubicBezTo>
                  <a:cubicBezTo>
                    <a:pt x="2292" y="561"/>
                    <a:pt x="1824" y="37"/>
                    <a:pt x="1208" y="2"/>
                  </a:cubicBezTo>
                  <a:cubicBezTo>
                    <a:pt x="1186" y="1"/>
                    <a:pt x="1165" y="0"/>
                    <a:pt x="114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31"/>
            <p:cNvSpPr/>
            <p:nvPr/>
          </p:nvSpPr>
          <p:spPr>
            <a:xfrm>
              <a:off x="7958135" y="3546602"/>
              <a:ext cx="72150" cy="65692"/>
            </a:xfrm>
            <a:custGeom>
              <a:avLst/>
              <a:gdLst/>
              <a:ahLst/>
              <a:cxnLst/>
              <a:rect l="l" t="t" r="r" b="b"/>
              <a:pathLst>
                <a:path w="1888" h="1719" extrusionOk="0">
                  <a:moveTo>
                    <a:pt x="944" y="0"/>
                  </a:moveTo>
                  <a:cubicBezTo>
                    <a:pt x="724" y="0"/>
                    <a:pt x="504" y="84"/>
                    <a:pt x="336" y="252"/>
                  </a:cubicBezTo>
                  <a:cubicBezTo>
                    <a:pt x="1" y="587"/>
                    <a:pt x="1" y="1132"/>
                    <a:pt x="336" y="1467"/>
                  </a:cubicBezTo>
                  <a:cubicBezTo>
                    <a:pt x="504" y="1635"/>
                    <a:pt x="724" y="1719"/>
                    <a:pt x="944" y="1719"/>
                  </a:cubicBezTo>
                  <a:cubicBezTo>
                    <a:pt x="1164" y="1719"/>
                    <a:pt x="1384" y="1635"/>
                    <a:pt x="1552" y="1467"/>
                  </a:cubicBezTo>
                  <a:cubicBezTo>
                    <a:pt x="1887" y="1132"/>
                    <a:pt x="1887" y="587"/>
                    <a:pt x="1552" y="252"/>
                  </a:cubicBezTo>
                  <a:cubicBezTo>
                    <a:pt x="1384" y="84"/>
                    <a:pt x="1164" y="0"/>
                    <a:pt x="94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31"/>
            <p:cNvSpPr/>
            <p:nvPr/>
          </p:nvSpPr>
          <p:spPr>
            <a:xfrm>
              <a:off x="7892788" y="2610106"/>
              <a:ext cx="65004" cy="63322"/>
            </a:xfrm>
            <a:custGeom>
              <a:avLst/>
              <a:gdLst/>
              <a:ahLst/>
              <a:cxnLst/>
              <a:rect l="l" t="t" r="r" b="b"/>
              <a:pathLst>
                <a:path w="1701" h="1657" extrusionOk="0">
                  <a:moveTo>
                    <a:pt x="853" y="1"/>
                  </a:moveTo>
                  <a:cubicBezTo>
                    <a:pt x="415" y="1"/>
                    <a:pt x="51" y="342"/>
                    <a:pt x="27" y="782"/>
                  </a:cubicBezTo>
                  <a:cubicBezTo>
                    <a:pt x="0" y="1238"/>
                    <a:pt x="350" y="1629"/>
                    <a:pt x="806" y="1655"/>
                  </a:cubicBezTo>
                  <a:cubicBezTo>
                    <a:pt x="822" y="1656"/>
                    <a:pt x="837" y="1656"/>
                    <a:pt x="851" y="1656"/>
                  </a:cubicBezTo>
                  <a:cubicBezTo>
                    <a:pt x="1286" y="1656"/>
                    <a:pt x="1654" y="1315"/>
                    <a:pt x="1678" y="874"/>
                  </a:cubicBezTo>
                  <a:cubicBezTo>
                    <a:pt x="1701" y="417"/>
                    <a:pt x="1353" y="27"/>
                    <a:pt x="899" y="2"/>
                  </a:cubicBezTo>
                  <a:cubicBezTo>
                    <a:pt x="883" y="1"/>
                    <a:pt x="868" y="1"/>
                    <a:pt x="85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31"/>
            <p:cNvSpPr/>
            <p:nvPr/>
          </p:nvSpPr>
          <p:spPr>
            <a:xfrm>
              <a:off x="8114893" y="2905469"/>
              <a:ext cx="98709" cy="95805"/>
            </a:xfrm>
            <a:custGeom>
              <a:avLst/>
              <a:gdLst/>
              <a:ahLst/>
              <a:cxnLst/>
              <a:rect l="l" t="t" r="r" b="b"/>
              <a:pathLst>
                <a:path w="2583" h="2507" extrusionOk="0">
                  <a:moveTo>
                    <a:pt x="1290" y="1"/>
                  </a:moveTo>
                  <a:cubicBezTo>
                    <a:pt x="630" y="1"/>
                    <a:pt x="77" y="518"/>
                    <a:pt x="40" y="1183"/>
                  </a:cubicBezTo>
                  <a:cubicBezTo>
                    <a:pt x="1" y="1877"/>
                    <a:pt x="531" y="2468"/>
                    <a:pt x="1222" y="2505"/>
                  </a:cubicBezTo>
                  <a:cubicBezTo>
                    <a:pt x="1246" y="2506"/>
                    <a:pt x="1270" y="2507"/>
                    <a:pt x="1294" y="2507"/>
                  </a:cubicBezTo>
                  <a:cubicBezTo>
                    <a:pt x="1954" y="2507"/>
                    <a:pt x="2506" y="1990"/>
                    <a:pt x="2544" y="1324"/>
                  </a:cubicBezTo>
                  <a:cubicBezTo>
                    <a:pt x="2583" y="633"/>
                    <a:pt x="2053" y="39"/>
                    <a:pt x="1361" y="3"/>
                  </a:cubicBezTo>
                  <a:cubicBezTo>
                    <a:pt x="1337" y="1"/>
                    <a:pt x="1314" y="1"/>
                    <a:pt x="12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31"/>
            <p:cNvSpPr/>
            <p:nvPr/>
          </p:nvSpPr>
          <p:spPr>
            <a:xfrm>
              <a:off x="8276199" y="3131587"/>
              <a:ext cx="71347" cy="69360"/>
            </a:xfrm>
            <a:custGeom>
              <a:avLst/>
              <a:gdLst/>
              <a:ahLst/>
              <a:cxnLst/>
              <a:rect l="l" t="t" r="r" b="b"/>
              <a:pathLst>
                <a:path w="1867" h="1815" extrusionOk="0">
                  <a:moveTo>
                    <a:pt x="932" y="1"/>
                  </a:moveTo>
                  <a:cubicBezTo>
                    <a:pt x="454" y="1"/>
                    <a:pt x="55" y="376"/>
                    <a:pt x="29" y="858"/>
                  </a:cubicBezTo>
                  <a:cubicBezTo>
                    <a:pt x="1" y="1359"/>
                    <a:pt x="383" y="1784"/>
                    <a:pt x="882" y="1813"/>
                  </a:cubicBezTo>
                  <a:cubicBezTo>
                    <a:pt x="900" y="1814"/>
                    <a:pt x="917" y="1815"/>
                    <a:pt x="935" y="1815"/>
                  </a:cubicBezTo>
                  <a:cubicBezTo>
                    <a:pt x="1413" y="1815"/>
                    <a:pt x="1812" y="1440"/>
                    <a:pt x="1840" y="960"/>
                  </a:cubicBezTo>
                  <a:cubicBezTo>
                    <a:pt x="1866" y="461"/>
                    <a:pt x="1484" y="31"/>
                    <a:pt x="985" y="2"/>
                  </a:cubicBezTo>
                  <a:cubicBezTo>
                    <a:pt x="967" y="1"/>
                    <a:pt x="950" y="1"/>
                    <a:pt x="9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31"/>
            <p:cNvSpPr/>
            <p:nvPr/>
          </p:nvSpPr>
          <p:spPr>
            <a:xfrm>
              <a:off x="8099263" y="4312087"/>
              <a:ext cx="130084" cy="126415"/>
            </a:xfrm>
            <a:custGeom>
              <a:avLst/>
              <a:gdLst/>
              <a:ahLst/>
              <a:cxnLst/>
              <a:rect l="l" t="t" r="r" b="b"/>
              <a:pathLst>
                <a:path w="3404" h="3308" extrusionOk="0">
                  <a:moveTo>
                    <a:pt x="1700" y="0"/>
                  </a:moveTo>
                  <a:cubicBezTo>
                    <a:pt x="827" y="0"/>
                    <a:pt x="99" y="682"/>
                    <a:pt x="50" y="1562"/>
                  </a:cubicBezTo>
                  <a:cubicBezTo>
                    <a:pt x="1" y="2476"/>
                    <a:pt x="698" y="3254"/>
                    <a:pt x="1611" y="3305"/>
                  </a:cubicBezTo>
                  <a:cubicBezTo>
                    <a:pt x="1640" y="3307"/>
                    <a:pt x="1669" y="3307"/>
                    <a:pt x="1698" y="3307"/>
                  </a:cubicBezTo>
                  <a:cubicBezTo>
                    <a:pt x="2572" y="3307"/>
                    <a:pt x="3302" y="2625"/>
                    <a:pt x="3352" y="1744"/>
                  </a:cubicBezTo>
                  <a:cubicBezTo>
                    <a:pt x="3403" y="832"/>
                    <a:pt x="2705" y="52"/>
                    <a:pt x="1791" y="3"/>
                  </a:cubicBezTo>
                  <a:cubicBezTo>
                    <a:pt x="1760" y="1"/>
                    <a:pt x="1730" y="0"/>
                    <a:pt x="170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31"/>
            <p:cNvSpPr/>
            <p:nvPr/>
          </p:nvSpPr>
          <p:spPr>
            <a:xfrm>
              <a:off x="8052374" y="4910152"/>
              <a:ext cx="85946" cy="83500"/>
            </a:xfrm>
            <a:custGeom>
              <a:avLst/>
              <a:gdLst/>
              <a:ahLst/>
              <a:cxnLst/>
              <a:rect l="l" t="t" r="r" b="b"/>
              <a:pathLst>
                <a:path w="2249" h="2185" extrusionOk="0">
                  <a:moveTo>
                    <a:pt x="1121" y="0"/>
                  </a:moveTo>
                  <a:cubicBezTo>
                    <a:pt x="547" y="0"/>
                    <a:pt x="66" y="449"/>
                    <a:pt x="35" y="1031"/>
                  </a:cubicBezTo>
                  <a:cubicBezTo>
                    <a:pt x="0" y="1633"/>
                    <a:pt x="460" y="2150"/>
                    <a:pt x="1064" y="2183"/>
                  </a:cubicBezTo>
                  <a:cubicBezTo>
                    <a:pt x="1084" y="2184"/>
                    <a:pt x="1104" y="2185"/>
                    <a:pt x="1124" y="2185"/>
                  </a:cubicBezTo>
                  <a:cubicBezTo>
                    <a:pt x="1700" y="2185"/>
                    <a:pt x="2184" y="1735"/>
                    <a:pt x="2216" y="1152"/>
                  </a:cubicBezTo>
                  <a:cubicBezTo>
                    <a:pt x="2249" y="551"/>
                    <a:pt x="1786" y="35"/>
                    <a:pt x="1185" y="2"/>
                  </a:cubicBezTo>
                  <a:cubicBezTo>
                    <a:pt x="1163" y="1"/>
                    <a:pt x="1142" y="0"/>
                    <a:pt x="112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31"/>
            <p:cNvSpPr/>
            <p:nvPr/>
          </p:nvSpPr>
          <p:spPr>
            <a:xfrm>
              <a:off x="8049087" y="3226552"/>
              <a:ext cx="42954" cy="41693"/>
            </a:xfrm>
            <a:custGeom>
              <a:avLst/>
              <a:gdLst/>
              <a:ahLst/>
              <a:cxnLst/>
              <a:rect l="l" t="t" r="r" b="b"/>
              <a:pathLst>
                <a:path w="1124" h="1091" extrusionOk="0">
                  <a:moveTo>
                    <a:pt x="560" y="0"/>
                  </a:moveTo>
                  <a:cubicBezTo>
                    <a:pt x="276" y="0"/>
                    <a:pt x="34" y="225"/>
                    <a:pt x="19" y="515"/>
                  </a:cubicBezTo>
                  <a:cubicBezTo>
                    <a:pt x="0" y="813"/>
                    <a:pt x="229" y="1071"/>
                    <a:pt x="532" y="1090"/>
                  </a:cubicBezTo>
                  <a:cubicBezTo>
                    <a:pt x="543" y="1090"/>
                    <a:pt x="555" y="1091"/>
                    <a:pt x="566" y="1091"/>
                  </a:cubicBezTo>
                  <a:cubicBezTo>
                    <a:pt x="850" y="1091"/>
                    <a:pt x="1089" y="868"/>
                    <a:pt x="1107" y="576"/>
                  </a:cubicBezTo>
                  <a:cubicBezTo>
                    <a:pt x="1123" y="275"/>
                    <a:pt x="892" y="16"/>
                    <a:pt x="594" y="1"/>
                  </a:cubicBezTo>
                  <a:cubicBezTo>
                    <a:pt x="582" y="1"/>
                    <a:pt x="571" y="0"/>
                    <a:pt x="5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31"/>
            <p:cNvSpPr/>
            <p:nvPr/>
          </p:nvSpPr>
          <p:spPr>
            <a:xfrm>
              <a:off x="7863782" y="4281324"/>
              <a:ext cx="42954" cy="41807"/>
            </a:xfrm>
            <a:custGeom>
              <a:avLst/>
              <a:gdLst/>
              <a:ahLst/>
              <a:cxnLst/>
              <a:rect l="l" t="t" r="r" b="b"/>
              <a:pathLst>
                <a:path w="1124" h="1094" extrusionOk="0">
                  <a:moveTo>
                    <a:pt x="560" y="1"/>
                  </a:moveTo>
                  <a:cubicBezTo>
                    <a:pt x="276" y="1"/>
                    <a:pt x="35" y="226"/>
                    <a:pt x="19" y="515"/>
                  </a:cubicBezTo>
                  <a:cubicBezTo>
                    <a:pt x="0" y="814"/>
                    <a:pt x="229" y="1074"/>
                    <a:pt x="532" y="1092"/>
                  </a:cubicBezTo>
                  <a:cubicBezTo>
                    <a:pt x="542" y="1093"/>
                    <a:pt x="552" y="1093"/>
                    <a:pt x="562" y="1093"/>
                  </a:cubicBezTo>
                  <a:cubicBezTo>
                    <a:pt x="848" y="1093"/>
                    <a:pt x="1089" y="869"/>
                    <a:pt x="1107" y="577"/>
                  </a:cubicBezTo>
                  <a:cubicBezTo>
                    <a:pt x="1124" y="276"/>
                    <a:pt x="892" y="18"/>
                    <a:pt x="594" y="2"/>
                  </a:cubicBezTo>
                  <a:cubicBezTo>
                    <a:pt x="582" y="1"/>
                    <a:pt x="571" y="1"/>
                    <a:pt x="5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31"/>
            <p:cNvSpPr/>
            <p:nvPr/>
          </p:nvSpPr>
          <p:spPr>
            <a:xfrm>
              <a:off x="8164305" y="4573630"/>
              <a:ext cx="90761" cy="88124"/>
            </a:xfrm>
            <a:custGeom>
              <a:avLst/>
              <a:gdLst/>
              <a:ahLst/>
              <a:cxnLst/>
              <a:rect l="l" t="t" r="r" b="b"/>
              <a:pathLst>
                <a:path w="2375" h="2306" extrusionOk="0">
                  <a:moveTo>
                    <a:pt x="1184" y="1"/>
                  </a:moveTo>
                  <a:cubicBezTo>
                    <a:pt x="579" y="1"/>
                    <a:pt x="71" y="475"/>
                    <a:pt x="36" y="1089"/>
                  </a:cubicBezTo>
                  <a:cubicBezTo>
                    <a:pt x="1" y="1723"/>
                    <a:pt x="486" y="2267"/>
                    <a:pt x="1122" y="2304"/>
                  </a:cubicBezTo>
                  <a:cubicBezTo>
                    <a:pt x="1144" y="2305"/>
                    <a:pt x="1165" y="2306"/>
                    <a:pt x="1186" y="2306"/>
                  </a:cubicBezTo>
                  <a:cubicBezTo>
                    <a:pt x="1793" y="2306"/>
                    <a:pt x="2304" y="1833"/>
                    <a:pt x="2337" y="1218"/>
                  </a:cubicBezTo>
                  <a:cubicBezTo>
                    <a:pt x="2374" y="579"/>
                    <a:pt x="1885" y="35"/>
                    <a:pt x="1251" y="3"/>
                  </a:cubicBezTo>
                  <a:cubicBezTo>
                    <a:pt x="1228" y="1"/>
                    <a:pt x="1206" y="1"/>
                    <a:pt x="11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31"/>
            <p:cNvSpPr/>
            <p:nvPr/>
          </p:nvSpPr>
          <p:spPr>
            <a:xfrm>
              <a:off x="8412932" y="2932984"/>
              <a:ext cx="124428" cy="120950"/>
            </a:xfrm>
            <a:custGeom>
              <a:avLst/>
              <a:gdLst/>
              <a:ahLst/>
              <a:cxnLst/>
              <a:rect l="l" t="t" r="r" b="b"/>
              <a:pathLst>
                <a:path w="3256" h="3165" extrusionOk="0">
                  <a:moveTo>
                    <a:pt x="1625" y="0"/>
                  </a:moveTo>
                  <a:cubicBezTo>
                    <a:pt x="793" y="0"/>
                    <a:pt x="95" y="653"/>
                    <a:pt x="48" y="1494"/>
                  </a:cubicBezTo>
                  <a:cubicBezTo>
                    <a:pt x="1" y="2366"/>
                    <a:pt x="668" y="3113"/>
                    <a:pt x="1539" y="3162"/>
                  </a:cubicBezTo>
                  <a:cubicBezTo>
                    <a:pt x="1570" y="3163"/>
                    <a:pt x="1600" y="3164"/>
                    <a:pt x="1630" y="3164"/>
                  </a:cubicBezTo>
                  <a:cubicBezTo>
                    <a:pt x="2462" y="3164"/>
                    <a:pt x="3159" y="2512"/>
                    <a:pt x="3207" y="1670"/>
                  </a:cubicBezTo>
                  <a:cubicBezTo>
                    <a:pt x="3256" y="799"/>
                    <a:pt x="2589" y="52"/>
                    <a:pt x="1715" y="3"/>
                  </a:cubicBezTo>
                  <a:cubicBezTo>
                    <a:pt x="1685" y="1"/>
                    <a:pt x="1655" y="0"/>
                    <a:pt x="162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31"/>
            <p:cNvSpPr/>
            <p:nvPr/>
          </p:nvSpPr>
          <p:spPr>
            <a:xfrm>
              <a:off x="8140879" y="3346929"/>
              <a:ext cx="158822" cy="154312"/>
            </a:xfrm>
            <a:custGeom>
              <a:avLst/>
              <a:gdLst/>
              <a:ahLst/>
              <a:cxnLst/>
              <a:rect l="l" t="t" r="r" b="b"/>
              <a:pathLst>
                <a:path w="4156" h="4038" extrusionOk="0">
                  <a:moveTo>
                    <a:pt x="2076" y="1"/>
                  </a:moveTo>
                  <a:cubicBezTo>
                    <a:pt x="1012" y="1"/>
                    <a:pt x="121" y="832"/>
                    <a:pt x="61" y="1907"/>
                  </a:cubicBezTo>
                  <a:cubicBezTo>
                    <a:pt x="0" y="3020"/>
                    <a:pt x="851" y="3971"/>
                    <a:pt x="1964" y="4034"/>
                  </a:cubicBezTo>
                  <a:cubicBezTo>
                    <a:pt x="2003" y="4037"/>
                    <a:pt x="2042" y="4038"/>
                    <a:pt x="2080" y="4038"/>
                  </a:cubicBezTo>
                  <a:cubicBezTo>
                    <a:pt x="3141" y="4038"/>
                    <a:pt x="4029" y="3206"/>
                    <a:pt x="4092" y="2132"/>
                  </a:cubicBezTo>
                  <a:cubicBezTo>
                    <a:pt x="4155" y="1019"/>
                    <a:pt x="3300" y="67"/>
                    <a:pt x="2189" y="4"/>
                  </a:cubicBezTo>
                  <a:cubicBezTo>
                    <a:pt x="2151" y="2"/>
                    <a:pt x="2114" y="1"/>
                    <a:pt x="207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209550"/>
            <a:ext cx="7704000" cy="685800"/>
          </a:xfrm>
        </p:spPr>
        <p:txBody>
          <a:bodyPr/>
          <a:lstStyle/>
          <a:p>
            <a:pPr algn="ctr"/>
            <a:r>
              <a:rPr lang="sr-Cyrl-BA" dirty="0">
                <a:latin typeface="+mn-lt"/>
              </a:rPr>
              <a:t>ОБЛИЦИ</a:t>
            </a:r>
            <a:endParaRPr lang="en-US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9437" y="1676126"/>
            <a:ext cx="2202872" cy="101830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620507" y="1162415"/>
            <a:ext cx="1676400" cy="1676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/>
              <a:t>КРУГ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Isosceles Triangle 6"/>
          <p:cNvSpPr/>
          <p:nvPr/>
        </p:nvSpPr>
        <p:spPr>
          <a:xfrm>
            <a:off x="6089073" y="1198144"/>
            <a:ext cx="1378527" cy="1496291"/>
          </a:xfrm>
          <a:prstGeom prst="triangle">
            <a:avLst/>
          </a:prstGeom>
          <a:solidFill>
            <a:srgbClr val="1EEE1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49107" y="3371485"/>
            <a:ext cx="1219200" cy="12192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/>
              <a:t>КВАДРАТ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0273" y="2000615"/>
            <a:ext cx="2092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>
                <a:latin typeface="+mn-lt"/>
              </a:rPr>
              <a:t>ПРАВОУГАОНИК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44936" y="2223654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>
                <a:latin typeface="+mn-lt"/>
              </a:rPr>
              <a:t>ТРОУГАО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959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33400" y="1581150"/>
            <a:ext cx="81534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BA" sz="3600" b="1" dirty="0">
                <a:solidFill>
                  <a:schemeClr val="bg2">
                    <a:lumMod val="75000"/>
                  </a:schemeClr>
                </a:solidFill>
              </a:rPr>
              <a:t>ЦРТАЊЕ ФИГУРА </a:t>
            </a:r>
          </a:p>
          <a:p>
            <a:pPr algn="ctr"/>
            <a:endParaRPr lang="sr-Cyrl-BA" sz="2000" b="1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sr-Cyrl-BA" sz="3600" b="1" dirty="0">
                <a:solidFill>
                  <a:schemeClr val="bg2">
                    <a:lumMod val="75000"/>
                  </a:schemeClr>
                </a:solidFill>
              </a:rPr>
              <a:t>ПОМОЋУ </a:t>
            </a:r>
          </a:p>
          <a:p>
            <a:pPr algn="ctr"/>
            <a:endParaRPr lang="sr-Cyrl-BA" sz="2000" b="1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sr-Cyrl-BA" sz="3600" b="1" dirty="0">
                <a:solidFill>
                  <a:schemeClr val="bg2">
                    <a:lumMod val="75000"/>
                  </a:schemeClr>
                </a:solidFill>
              </a:rPr>
              <a:t>ГЕОМЕТРИЈСКИХ ОБЛИКА</a:t>
            </a:r>
            <a:endParaRPr lang="en-US" sz="36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153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810000"/>
            <a:ext cx="30480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456918"/>
            <a:ext cx="30480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457200" y="2457450"/>
            <a:ext cx="3048000" cy="1333500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3505200" y="261505"/>
            <a:ext cx="3048000" cy="1333500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8200" y="4191000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62200" y="4152900"/>
            <a:ext cx="533400" cy="9525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74872" y="718705"/>
            <a:ext cx="533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039100" y="854359"/>
            <a:ext cx="533400" cy="9525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343400" y="31242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Кров је облика: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943600" y="31242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>
                <a:solidFill>
                  <a:srgbClr val="FF0000"/>
                </a:solidFill>
              </a:rPr>
              <a:t>ТРОУГЛА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57254" y="3721223"/>
            <a:ext cx="16625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Прозор је облика: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957455" y="3721223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>
                <a:solidFill>
                  <a:srgbClr val="FF0000"/>
                </a:solidFill>
              </a:rPr>
              <a:t>КВАДРАТА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57254" y="4245963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Врата су облика: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957454" y="4245963"/>
            <a:ext cx="18149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>
                <a:solidFill>
                  <a:srgbClr val="FF0000"/>
                </a:solidFill>
              </a:rPr>
              <a:t>ПРАВОУГАОНИКА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57254" y="4736068"/>
            <a:ext cx="1600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Зид  је облика: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957454" y="4736068"/>
            <a:ext cx="1814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>
                <a:solidFill>
                  <a:srgbClr val="FF0000"/>
                </a:solidFill>
              </a:rPr>
              <a:t>ПРАВОУГАОНИКА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14800" y="245745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КОГ СУ ОБЛИКА ЗАДАНИ ЕЛЕМЕНТИ?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0AA664B-27FA-4952-990E-74AF5706C495}"/>
              </a:ext>
            </a:extLst>
          </p:cNvPr>
          <p:cNvSpPr txBox="1"/>
          <p:nvPr/>
        </p:nvSpPr>
        <p:spPr>
          <a:xfrm>
            <a:off x="838200" y="1962150"/>
            <a:ext cx="20574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ПРАВОУГАОНИК</a:t>
            </a:r>
            <a:endParaRPr lang="hr-H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7758BF8-9B57-432F-B01D-512F3A05E1E5}"/>
              </a:ext>
            </a:extLst>
          </p:cNvPr>
          <p:cNvSpPr txBox="1"/>
          <p:nvPr/>
        </p:nvSpPr>
        <p:spPr>
          <a:xfrm>
            <a:off x="4267200" y="1752318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ТРОУГАО</a:t>
            </a:r>
            <a:endParaRPr lang="hr-HR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F95D3AB-3542-4158-8600-99E6B9186892}"/>
              </a:ext>
            </a:extLst>
          </p:cNvPr>
          <p:cNvSpPr txBox="1"/>
          <p:nvPr/>
        </p:nvSpPr>
        <p:spPr>
          <a:xfrm>
            <a:off x="6705599" y="1428750"/>
            <a:ext cx="1066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КВАДРАТ</a:t>
            </a:r>
            <a:endParaRPr lang="hr-HR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81B16307-1FAA-4D77-9310-1DC87E1EC4F1}"/>
              </a:ext>
            </a:extLst>
          </p:cNvPr>
          <p:cNvSpPr txBox="1"/>
          <p:nvPr/>
        </p:nvSpPr>
        <p:spPr>
          <a:xfrm>
            <a:off x="7308272" y="1962150"/>
            <a:ext cx="1683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ПРАВОУГАОНИК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349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9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543792" y="1251933"/>
            <a:ext cx="1828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47255" y="3993573"/>
            <a:ext cx="1828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438400" y="3993573"/>
            <a:ext cx="1828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505200" y="1442433"/>
            <a:ext cx="381000" cy="381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62000" y="4565073"/>
            <a:ext cx="381000" cy="381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90800" y="4509017"/>
            <a:ext cx="381000" cy="381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343539" y="4502726"/>
            <a:ext cx="381000" cy="381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267200" y="3635933"/>
            <a:ext cx="838200" cy="1143001"/>
          </a:xfrm>
          <a:prstGeom prst="rect">
            <a:avLst/>
          </a:prstGeom>
          <a:solidFill>
            <a:srgbClr val="1EEE1E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339936" y="3841173"/>
            <a:ext cx="5334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4416136" y="4515872"/>
            <a:ext cx="381000" cy="381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454304" y="4565073"/>
            <a:ext cx="381000" cy="381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73336" y="1464025"/>
            <a:ext cx="5334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781800" y="762000"/>
            <a:ext cx="838200" cy="1143001"/>
          </a:xfrm>
          <a:prstGeom prst="rect">
            <a:avLst/>
          </a:prstGeom>
          <a:solidFill>
            <a:srgbClr val="1EEE1E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438900" y="-1714501"/>
            <a:ext cx="5334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99742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ПРАВОУГАОНИК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705600" y="199742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ПРАВОУГАОНИК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349336" y="1997425"/>
            <a:ext cx="841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КРУГ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710545" y="2101334"/>
            <a:ext cx="1309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КВАДРАТ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788227" y="4111337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1600" b="1" dirty="0"/>
              <a:t>КАМИОН</a:t>
            </a:r>
            <a:endParaRPr lang="en-US" sz="16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327F21D2-223C-4439-981A-115EFDCCA31E}"/>
              </a:ext>
            </a:extLst>
          </p:cNvPr>
          <p:cNvSpPr txBox="1"/>
          <p:nvPr/>
        </p:nvSpPr>
        <p:spPr>
          <a:xfrm>
            <a:off x="4267200" y="1938684"/>
            <a:ext cx="44958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                   КОГ СУ ОБЛИКА ЗАДАНИ ЕЛЕМЕНТИ?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B32FED3-E018-4A0E-8B9F-5441369CA5D8}"/>
              </a:ext>
            </a:extLst>
          </p:cNvPr>
          <p:cNvSpPr txBox="1"/>
          <p:nvPr/>
        </p:nvSpPr>
        <p:spPr>
          <a:xfrm>
            <a:off x="5257800" y="3486150"/>
            <a:ext cx="1714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Кабина је облика: </a:t>
            </a:r>
            <a:endParaRPr lang="hr-H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A706846-85FA-4406-A79A-776B2005C3D7}"/>
              </a:ext>
            </a:extLst>
          </p:cNvPr>
          <p:cNvSpPr txBox="1"/>
          <p:nvPr/>
        </p:nvSpPr>
        <p:spPr>
          <a:xfrm>
            <a:off x="6781799" y="3486329"/>
            <a:ext cx="2178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       </a:t>
            </a:r>
            <a:r>
              <a:rPr lang="sr-Cyrl-BA" dirty="0">
                <a:solidFill>
                  <a:srgbClr val="FF0000"/>
                </a:solidFill>
              </a:rPr>
              <a:t>ПРАВОУГАОНИКА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0E251EE-3444-4E6F-883B-10E3ED6F0670}"/>
              </a:ext>
            </a:extLst>
          </p:cNvPr>
          <p:cNvSpPr txBox="1"/>
          <p:nvPr/>
        </p:nvSpPr>
        <p:spPr>
          <a:xfrm>
            <a:off x="5136573" y="3840994"/>
            <a:ext cx="2178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  Приколице су облика:</a:t>
            </a:r>
            <a:endParaRPr lang="hr-H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D26317F-0651-4BDD-8457-C1B6F300D302}"/>
              </a:ext>
            </a:extLst>
          </p:cNvPr>
          <p:cNvSpPr txBox="1"/>
          <p:nvPr/>
        </p:nvSpPr>
        <p:spPr>
          <a:xfrm>
            <a:off x="6778336" y="3841173"/>
            <a:ext cx="2292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500" dirty="0"/>
              <a:t>                   </a:t>
            </a:r>
            <a:r>
              <a:rPr lang="sr-Cyrl-BA" dirty="0">
                <a:solidFill>
                  <a:srgbClr val="FF0000"/>
                </a:solidFill>
              </a:rPr>
              <a:t>ПРАВОУГАОНИКА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06B44A3-8A5D-401E-8408-03D13D50432F}"/>
              </a:ext>
            </a:extLst>
          </p:cNvPr>
          <p:cNvSpPr txBox="1"/>
          <p:nvPr/>
        </p:nvSpPr>
        <p:spPr>
          <a:xfrm>
            <a:off x="5254336" y="4225895"/>
            <a:ext cx="174220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BA" sz="300" dirty="0"/>
          </a:p>
          <a:p>
            <a:r>
              <a:rPr lang="sr-Cyrl-BA" dirty="0"/>
              <a:t>Прозор је облика: </a:t>
            </a:r>
            <a:endParaRPr lang="hr-HR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B83C3D-CFEC-4355-9EAE-47021B6E32D0}"/>
              </a:ext>
            </a:extLst>
          </p:cNvPr>
          <p:cNvSpPr txBox="1"/>
          <p:nvPr/>
        </p:nvSpPr>
        <p:spPr>
          <a:xfrm>
            <a:off x="6996544" y="4225894"/>
            <a:ext cx="1697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BA" sz="100" dirty="0"/>
          </a:p>
          <a:p>
            <a:endParaRPr lang="sr-Cyrl-BA" sz="100" dirty="0"/>
          </a:p>
          <a:p>
            <a:r>
              <a:rPr lang="sr-Cyrl-BA" dirty="0"/>
              <a:t>   </a:t>
            </a:r>
            <a:r>
              <a:rPr lang="sr-Cyrl-BA" dirty="0">
                <a:solidFill>
                  <a:srgbClr val="FF0000"/>
                </a:solidFill>
              </a:rPr>
              <a:t>КВАДРАТА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5D7A0CD-D077-4EFA-887C-199D9F1780CC}"/>
              </a:ext>
            </a:extLst>
          </p:cNvPr>
          <p:cNvSpPr txBox="1"/>
          <p:nvPr/>
        </p:nvSpPr>
        <p:spPr>
          <a:xfrm>
            <a:off x="5205499" y="4643128"/>
            <a:ext cx="18892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dirty="0"/>
              <a:t> Точкови су облика:</a:t>
            </a:r>
            <a:endParaRPr lang="hr-HR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15071AE-2707-4BF9-A005-CE9CEAA2261A}"/>
              </a:ext>
            </a:extLst>
          </p:cNvPr>
          <p:cNvSpPr txBox="1"/>
          <p:nvPr/>
        </p:nvSpPr>
        <p:spPr>
          <a:xfrm>
            <a:off x="7094735" y="4558722"/>
            <a:ext cx="1502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BA" sz="400" dirty="0"/>
          </a:p>
          <a:p>
            <a:r>
              <a:rPr lang="sr-Cyrl-BA" dirty="0">
                <a:solidFill>
                  <a:srgbClr val="FF0000"/>
                </a:solidFill>
              </a:rPr>
              <a:t> КРУГА</a:t>
            </a:r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87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7" grpId="0"/>
      <p:bldP spid="38" grpId="0"/>
      <p:bldP spid="39" grpId="0"/>
      <p:bldP spid="40" grpId="0"/>
      <p:bldP spid="41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800100" y="1080654"/>
            <a:ext cx="1717964" cy="8589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rapezoid 25"/>
          <p:cNvSpPr/>
          <p:nvPr/>
        </p:nvSpPr>
        <p:spPr>
          <a:xfrm>
            <a:off x="3127664" y="1215736"/>
            <a:ext cx="2286000" cy="1143000"/>
          </a:xfrm>
          <a:prstGeom prst="trapezoi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arallelogram 26"/>
          <p:cNvSpPr/>
          <p:nvPr/>
        </p:nvSpPr>
        <p:spPr>
          <a:xfrm>
            <a:off x="1201882" y="2974397"/>
            <a:ext cx="1295400" cy="1447800"/>
          </a:xfrm>
          <a:prstGeom prst="parallelogram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iamond 27"/>
          <p:cNvSpPr/>
          <p:nvPr/>
        </p:nvSpPr>
        <p:spPr>
          <a:xfrm>
            <a:off x="5947064" y="3311236"/>
            <a:ext cx="2362200" cy="1447800"/>
          </a:xfrm>
          <a:prstGeom prst="diamon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owchart: Manual Input 28"/>
          <p:cNvSpPr/>
          <p:nvPr/>
        </p:nvSpPr>
        <p:spPr>
          <a:xfrm>
            <a:off x="5947064" y="1787236"/>
            <a:ext cx="1981200" cy="838200"/>
          </a:xfrm>
          <a:prstGeom prst="flowChartManualInp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86200" y="2696440"/>
            <a:ext cx="529936" cy="20037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3378777" y="1215736"/>
            <a:ext cx="1905000" cy="1143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42264" y="1634836"/>
            <a:ext cx="1905000" cy="1143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033655" y="3598718"/>
            <a:ext cx="1905000" cy="1143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97767" y="3311236"/>
            <a:ext cx="1905000" cy="1143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389168" y="1028700"/>
            <a:ext cx="1524000" cy="13300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5947064" y="1551708"/>
            <a:ext cx="1524000" cy="13300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6050973" y="3505200"/>
            <a:ext cx="1524000" cy="13300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1087582" y="3066891"/>
            <a:ext cx="1524000" cy="13300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971800" y="361950"/>
            <a:ext cx="3182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B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ПРАВОУГАОНИК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810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BA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КВАДРАТ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1714500"/>
            <a:ext cx="1524000" cy="4286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57600" y="3361460"/>
            <a:ext cx="3200400" cy="88669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09600" y="1865168"/>
            <a:ext cx="2057400" cy="14807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14400" y="1543050"/>
            <a:ext cx="1295400" cy="8572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16928" y="3165331"/>
            <a:ext cx="2850572" cy="108281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4343400" y="2951019"/>
            <a:ext cx="2324100" cy="184958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876800" y="1865168"/>
            <a:ext cx="706582" cy="70658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0" y="2951019"/>
            <a:ext cx="1447800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010400" y="1543049"/>
            <a:ext cx="1447800" cy="140796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8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1" grpId="0" animBg="1"/>
      <p:bldP spid="1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1837802"/>
      </p:ext>
    </p:extLst>
  </p:cSld>
  <p:clrMapOvr>
    <a:masterClrMapping/>
  </p:clrMapOvr>
</p:sld>
</file>

<file path=ppt/theme/theme1.xml><?xml version="1.0" encoding="utf-8"?>
<a:theme xmlns:a="http://schemas.openxmlformats.org/drawingml/2006/main" name="Digital Stickers for School Days by Slidesgo">
  <a:themeElements>
    <a:clrScheme name="Simple Light">
      <a:dk1>
        <a:srgbClr val="F75C8F"/>
      </a:dk1>
      <a:lt1>
        <a:srgbClr val="FFFFFF"/>
      </a:lt1>
      <a:dk2>
        <a:srgbClr val="004468"/>
      </a:dk2>
      <a:lt2>
        <a:srgbClr val="61D8C4"/>
      </a:lt2>
      <a:accent1>
        <a:srgbClr val="10B0BF"/>
      </a:accent1>
      <a:accent2>
        <a:srgbClr val="4A4793"/>
      </a:accent2>
      <a:accent3>
        <a:srgbClr val="673543"/>
      </a:accent3>
      <a:accent4>
        <a:srgbClr val="FFCC73"/>
      </a:accent4>
      <a:accent5>
        <a:srgbClr val="F06952"/>
      </a:accent5>
      <a:accent6>
        <a:srgbClr val="FCAED3"/>
      </a:accent6>
      <a:hlink>
        <a:srgbClr val="00446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83</Words>
  <Application>Microsoft Office PowerPoint</Application>
  <PresentationFormat>On-screen Show (16:9)</PresentationFormat>
  <Paragraphs>49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Gorditas</vt:lpstr>
      <vt:lpstr>Kodchasan</vt:lpstr>
      <vt:lpstr>Bebas Neue</vt:lpstr>
      <vt:lpstr>Digital Stickers for School Days by Slidesgo</vt:lpstr>
      <vt:lpstr>ПРАВОУГАОНИК И КВАДРАТ  (УОЧАВАЊЕ)</vt:lpstr>
      <vt:lpstr>ОБЛИЦИ</vt:lpstr>
      <vt:lpstr>PowerPoint Presentation</vt:lpstr>
      <vt:lpstr>PowerPoint Presentation</vt:lpstr>
      <vt:lpstr>PowerPoint Presentation</vt:lpstr>
      <vt:lpstr>PowerPoint Presentation</vt:lpstr>
      <vt:lpstr>КВАДРАТ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ПРАВОУГАОНИК И КВАДРАТ  (УОЧАВАЊЕ)</dc:title>
  <dc:creator>fujitsu</dc:creator>
  <cp:lastModifiedBy>fujitsu</cp:lastModifiedBy>
  <cp:revision>9</cp:revision>
  <dcterms:modified xsi:type="dcterms:W3CDTF">2021-02-14T12:15:49Z</dcterms:modified>
</cp:coreProperties>
</file>