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65" r:id="rId2"/>
    <p:sldId id="269" r:id="rId3"/>
    <p:sldId id="280" r:id="rId4"/>
    <p:sldId id="281" r:id="rId5"/>
    <p:sldId id="282" r:id="rId6"/>
    <p:sldId id="273" r:id="rId7"/>
    <p:sldId id="274" r:id="rId8"/>
    <p:sldId id="283" r:id="rId9"/>
    <p:sldId id="278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3C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4" d="100"/>
          <a:sy n="74" d="100"/>
        </p:scale>
        <p:origin x="-37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B33BB8-6C7A-4BE0-9B55-9EAC48D52EC6}" type="datetimeFigureOut">
              <a:rPr lang="en-US"/>
              <a:t>2/17/2021</a:t>
            </a:fld>
            <a:endParaRPr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7AA83-DE31-4E93-AB07-EF7FB05F6670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212903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11EF64-F73B-4314-BB6F-BC0937BBDF19}" type="datetimeFigureOut">
              <a:rPr lang="en-US"/>
              <a:t>2/17/2021</a:t>
            </a:fld>
            <a:endParaRPr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5E2820-AFE1-45FA-949E-17BDB534E1DC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57997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3" y="304800"/>
            <a:ext cx="7091361" cy="2793906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6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213" y="3108804"/>
            <a:ext cx="7091361" cy="8382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B9702-7FBF-4720-8670-571C5E7EEDDE}" type="datetime1">
              <a:rPr lang="en-US"/>
              <a:t>2/17/2021</a:t>
            </a:fld>
            <a:endParaRPr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90547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27AEA-BBBB-4C9B-AB23-214EAA8AB789}" type="datetime1">
              <a:rPr lang="en-US"/>
              <a:t>2/17/2021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07666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65014" y="304801"/>
            <a:ext cx="17158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09800" y="304801"/>
            <a:ext cx="7502814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CA30-F5CD-4CA0-B16A-349C6F830700}" type="datetime1">
              <a:rPr lang="en-US"/>
              <a:t>2/17/2021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99497733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AF48E-ABA0-4B58-B562-D1D7408067C4}" type="datetime1">
              <a:rPr lang="en-US"/>
              <a:t>2/17/2021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89990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0013" y="1600200"/>
            <a:ext cx="6400801" cy="2486025"/>
          </a:xfrm>
        </p:spPr>
        <p:txBody>
          <a:bodyPr anchor="b">
            <a:normAutofit/>
          </a:bodyPr>
          <a:lstStyle>
            <a:lvl1pPr>
              <a:defRPr sz="52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0011" y="4105029"/>
            <a:ext cx="6400801" cy="9144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034C-8BD9-4B0C-893B-33834FAB227F}" type="datetime1">
              <a:rPr lang="en-US"/>
              <a:t>2/17/2021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17916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08213" y="1600200"/>
            <a:ext cx="4572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08813" y="1600200"/>
            <a:ext cx="4572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787AA-CBCD-47F9-A04C-7106C508CDE4}" type="datetime1">
              <a:rPr lang="en-US"/>
              <a:t>2/17/2021</a:t>
            </a:fld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07751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4572000" cy="82391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8213" y="2505075"/>
            <a:ext cx="4572000" cy="33375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008813" y="1600200"/>
            <a:ext cx="4572000" cy="82391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008813" y="2505075"/>
            <a:ext cx="4572000" cy="33375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CC9DD-75F5-4611-BA0B-CFB1A226639C}" type="datetime1">
              <a:rPr lang="en-US"/>
              <a:t>2/17/2021</a:t>
            </a:fld>
            <a:endParaRPr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33046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0F1F9-2D3D-4243-878F-D000C3F2A1C4}" type="datetime1">
              <a:rPr lang="en-US"/>
              <a:t>2/17/2021</a:t>
            </a:fld>
            <a:endParaRPr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98309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CBE8-1824-4658-A8BB-BECFAEB7E35A}" type="datetime1">
              <a:rPr lang="en-US"/>
              <a:t>2/17/2021</a:t>
            </a:fld>
            <a:endParaRPr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22526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3813" y="533400"/>
            <a:ext cx="6858000" cy="4800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CD17-C377-4DE5-9FCA-CC7471605C58}" type="datetime1">
              <a:rPr lang="en-US"/>
              <a:t>2/17/2021</a:t>
            </a:fld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97700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8" name="Rounded Rectangle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E9F02-BE96-4BAE-86A5-1FA60D24CAE2}" type="datetime1">
              <a:rPr lang="en-US"/>
              <a:t>2/17/2021</a:t>
            </a:fld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3930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alphaModFix amt="3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9D3B9702-7FBF-4720-8670-571C5E7EEDDE}" type="datetime1">
              <a:rPr lang="en-US" smtClean="0"/>
              <a:pPr/>
              <a:t>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rgbClr val="AB3C19"/>
                </a:solidFill>
              </a:defRPr>
            </a:lvl1pPr>
          </a:lstStyle>
          <a:p>
            <a:fld id="{8FDBFFB2-86D9-4B8F-A59A-553A60B94BB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255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67767" y="739558"/>
            <a:ext cx="835036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BA" sz="44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tx1">
                    <a:lumMod val="75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ФИЗИЧКО ВАСПИТАЊЕ – 4. разред</a:t>
            </a:r>
            <a:endParaRPr lang="en-US" sz="440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tx1">
                  <a:lumMod val="75000"/>
                </a:schemeClr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 Narrow" panose="020B060602020203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5" name="Picture 4" descr="Резултат слика за dog is pulling,cartoo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326" y="2997307"/>
            <a:ext cx="4179246" cy="285280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3203683" y="1892195"/>
            <a:ext cx="5878532" cy="646331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r>
              <a:rPr lang="sr-Cyrl-BA" sz="3600" dirty="0" smtClean="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</a:rPr>
              <a:t>НАДВЛАЧЕЊЕ ПРЕКО ЛИНИЈЕ</a:t>
            </a:r>
            <a:endParaRPr lang="en-US" sz="3600" dirty="0">
              <a:solidFill>
                <a:schemeClr val="accent4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94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6606" y="2208815"/>
            <a:ext cx="1163667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r-Cyrl-BA" sz="2800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r>
              <a:rPr lang="sr-Cyrl-BA" sz="28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ТРЧАЊЕ:</a:t>
            </a:r>
          </a:p>
          <a:p>
            <a:r>
              <a:rPr lang="sr-Cyrl-BA" sz="28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Ваш задатак је да трчите у мјесту бројећи до 10. Сваки пут </a:t>
            </a:r>
          </a:p>
          <a:p>
            <a:r>
              <a:rPr lang="sr-Cyrl-BA" sz="2800" dirty="0">
                <a:solidFill>
                  <a:srgbClr val="002060"/>
                </a:solidFill>
                <a:latin typeface="Arial Narrow" panose="020B0606020202030204" pitchFamily="34" charset="0"/>
              </a:rPr>
              <a:t>к</a:t>
            </a:r>
            <a:r>
              <a:rPr lang="sr-Cyrl-BA" sz="28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ад изговорите број 10, треба да подигнете руке високо изнад </a:t>
            </a:r>
          </a:p>
          <a:p>
            <a:r>
              <a:rPr lang="sr-Cyrl-BA" sz="2800" dirty="0">
                <a:solidFill>
                  <a:srgbClr val="002060"/>
                </a:solidFill>
                <a:latin typeface="Arial Narrow" panose="020B0606020202030204" pitchFamily="34" charset="0"/>
              </a:rPr>
              <a:t>г</a:t>
            </a:r>
            <a:r>
              <a:rPr lang="sr-Cyrl-BA" sz="28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лаве и пљеснете дланом о длан. Притом настављате да трчите и понављате исти поступак неколико пута колико год можете да издржите.</a:t>
            </a:r>
            <a:endParaRPr lang="en-US" sz="28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1470" y="436138"/>
            <a:ext cx="991753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sr-Cyrl-BA" sz="3200" b="1" dirty="0">
                <a:solidFill>
                  <a:srgbClr val="002060"/>
                </a:solidFill>
                <a:latin typeface="Arial Narrow" panose="020B0606020202030204" pitchFamily="34" charset="0"/>
              </a:rPr>
              <a:t>На овом часу учићемо како можемо да се надвлачимо, а да бисмо се припремили, прво ћемо се мало загријати.</a:t>
            </a:r>
          </a:p>
        </p:txBody>
      </p:sp>
    </p:spTree>
    <p:extLst>
      <p:ext uri="{BB962C8B-B14F-4D97-AF65-F5344CB8AC3E}">
        <p14:creationId xmlns:p14="http://schemas.microsoft.com/office/powerpoint/2010/main" val="250079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73756" y="175364"/>
            <a:ext cx="41601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32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 Narrow" panose="020B0606020202030204" pitchFamily="34" charset="0"/>
              </a:rPr>
              <a:t>ВЈЕЖБЕ ОБЛИКОВАЊА:</a:t>
            </a:r>
            <a:endParaRPr lang="en-US" sz="320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86" y="5236116"/>
            <a:ext cx="1048831" cy="102666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821" y="1379713"/>
            <a:ext cx="1865935" cy="974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01434" y="1605385"/>
            <a:ext cx="67105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sr-Latn-CS" sz="28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1. </a:t>
            </a:r>
            <a:r>
              <a:rPr lang="sr-Cyrl-BA" sz="28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sr-Cyrl-BA" sz="2800" dirty="0">
                <a:solidFill>
                  <a:srgbClr val="002060"/>
                </a:solidFill>
                <a:latin typeface="Arial Narrow" panose="020B0606020202030204" pitchFamily="34" charset="0"/>
              </a:rPr>
              <a:t>Покретање главе лијево-десно и </a:t>
            </a:r>
            <a:r>
              <a:rPr lang="sr-Cyrl-BA" sz="28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горе-доље</a:t>
            </a:r>
            <a:r>
              <a:rPr lang="sr-Latn-CS" sz="28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.</a:t>
            </a:r>
            <a:endParaRPr lang="sr-Cyrl-BA" sz="28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49672" y="3402301"/>
            <a:ext cx="27510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CS" sz="28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2. </a:t>
            </a:r>
            <a:r>
              <a:rPr lang="sr-Cyrl-BA" sz="28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Окретање </a:t>
            </a:r>
            <a:r>
              <a:rPr lang="sr-Cyrl-BA" sz="28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шаке</a:t>
            </a:r>
            <a:r>
              <a:rPr lang="sr-Latn-CS" sz="28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.</a:t>
            </a:r>
            <a:endParaRPr lang="sr-Cyrl-BA" sz="28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434" y="3111431"/>
            <a:ext cx="1736366" cy="1104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7513202" y="5236116"/>
            <a:ext cx="41280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CS" sz="28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3. </a:t>
            </a:r>
            <a:r>
              <a:rPr lang="sr-Cyrl-BA" sz="28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Окретање </a:t>
            </a:r>
            <a:r>
              <a:rPr lang="sr-Cyrl-BA" sz="2800" dirty="0">
                <a:solidFill>
                  <a:srgbClr val="002060"/>
                </a:solidFill>
                <a:latin typeface="Arial Narrow" panose="020B0606020202030204" pitchFamily="34" charset="0"/>
              </a:rPr>
              <a:t>руку из </a:t>
            </a:r>
            <a:r>
              <a:rPr lang="sr-Cyrl-BA" sz="28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рамена</a:t>
            </a:r>
            <a:r>
              <a:rPr lang="sr-Latn-CS" sz="28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.</a:t>
            </a:r>
            <a:endParaRPr lang="sr-Cyrl-BA" sz="28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673" y="4959235"/>
            <a:ext cx="1769042" cy="1069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020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03303" y="1293589"/>
            <a:ext cx="31758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sr-Latn-CS" sz="28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4. </a:t>
            </a:r>
            <a:r>
              <a:rPr lang="sr-Cyrl-BA" sz="28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Кружење </a:t>
            </a:r>
            <a:r>
              <a:rPr lang="sr-Cyrl-BA" sz="28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куковима</a:t>
            </a:r>
            <a:r>
              <a:rPr lang="sr-Latn-CS" sz="28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.</a:t>
            </a:r>
            <a:endParaRPr lang="sr-Cyrl-BA" sz="28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68377" y="2929800"/>
            <a:ext cx="33345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sr-Latn-CS" sz="28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5. </a:t>
            </a:r>
            <a:r>
              <a:rPr lang="sr-Cyrl-BA" sz="28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Кружење </a:t>
            </a:r>
            <a:r>
              <a:rPr lang="sr-Cyrl-BA" sz="28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кољенима</a:t>
            </a:r>
            <a:r>
              <a:rPr lang="sr-Latn-CS" sz="28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.</a:t>
            </a:r>
            <a:endParaRPr lang="sr-Cyrl-BA" sz="28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49831" y="4425678"/>
            <a:ext cx="40396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sr-Latn-CS" sz="28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6. </a:t>
            </a:r>
            <a:r>
              <a:rPr lang="sr-Cyrl-BA" sz="28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Чучањ </a:t>
            </a:r>
            <a:r>
              <a:rPr lang="sr-Cyrl-BA" sz="2800" dirty="0">
                <a:solidFill>
                  <a:srgbClr val="002060"/>
                </a:solidFill>
                <a:latin typeface="Arial Narrow" panose="020B0606020202030204" pitchFamily="34" charset="0"/>
              </a:rPr>
              <a:t>и скок из </a:t>
            </a:r>
            <a:r>
              <a:rPr lang="sr-Cyrl-BA" sz="28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чучња</a:t>
            </a:r>
            <a:r>
              <a:rPr lang="sr-Latn-CS" sz="2800" smtClean="0">
                <a:solidFill>
                  <a:srgbClr val="002060"/>
                </a:solidFill>
                <a:latin typeface="Arial Narrow" panose="020B0606020202030204" pitchFamily="34" charset="0"/>
              </a:rPr>
              <a:t>.</a:t>
            </a:r>
            <a:endParaRPr lang="sr-Cyrl-BA" sz="28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694" y="1002205"/>
            <a:ext cx="1938732" cy="110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426" y="2647949"/>
            <a:ext cx="1762936" cy="1086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101" y="4337679"/>
            <a:ext cx="1638319" cy="122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1902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58984" y="2394471"/>
            <a:ext cx="5878532" cy="646331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r>
              <a:rPr lang="sr-Cyrl-BA" sz="3600" dirty="0" smtClean="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</a:rPr>
              <a:t>НАДВЛАЧЕЊЕ ПРЕКО ЛИНИЈЕ</a:t>
            </a:r>
            <a:endParaRPr lang="en-US" sz="3600" dirty="0">
              <a:solidFill>
                <a:schemeClr val="accent4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433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-94a9974144f0d0235c33959dcf661460-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012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52811" y="776614"/>
            <a:ext cx="92768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800" dirty="0" smtClean="0">
                <a:solidFill>
                  <a:srgbClr val="7030A0"/>
                </a:solidFill>
                <a:latin typeface="Arial Narrow" panose="020B0606020202030204" pitchFamily="34" charset="0"/>
              </a:rPr>
              <a:t>На сљедећем снимку видјећете како се ученице надвлаче лоптом.</a:t>
            </a:r>
            <a:endParaRPr lang="en-US" sz="2800" dirty="0">
              <a:solidFill>
                <a:srgbClr val="7030A0"/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video-54f7765fc96f95b3711d2a03d826a15e-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52811" y="1521912"/>
            <a:ext cx="9486378" cy="533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566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24900" y="2538526"/>
            <a:ext cx="3609241" cy="646331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sr-Cyrl-BA" sz="3600" b="1" dirty="0" smtClean="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</a:rPr>
              <a:t>ИГРА ЗА КРАЈ</a:t>
            </a:r>
            <a:endParaRPr lang="en-US" sz="3600" b="1" dirty="0">
              <a:solidFill>
                <a:schemeClr val="accent4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60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5467" y="375782"/>
            <a:ext cx="11780789" cy="65556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r-Cyrl-BA" sz="2800" dirty="0" smtClean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Надвлачење се користи у бројним играма, а једна од њих је:</a:t>
            </a:r>
          </a:p>
          <a:p>
            <a:endParaRPr lang="sr-Cyrl-BA" sz="2800" dirty="0" smtClean="0">
              <a:solidFill>
                <a:schemeClr val="accent4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sr-Cyrl-BA" sz="2800" dirty="0" smtClean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</a:p>
          <a:p>
            <a:pPr algn="ctr"/>
            <a:r>
              <a:rPr lang="sr-Cyrl-BA" sz="2800" b="1" dirty="0" smtClean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„Извлачење кита из мора“ </a:t>
            </a:r>
            <a:endParaRPr lang="sr-Latn-CS" sz="2800" b="1" dirty="0" smtClean="0">
              <a:solidFill>
                <a:schemeClr val="accent4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endParaRPr lang="sr-Cyrl-BA" sz="2800" dirty="0" smtClean="0">
              <a:solidFill>
                <a:schemeClr val="accent4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sr-Cyrl-BA" sz="2800" dirty="0" smtClean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Правила игре: Бројалицом се изабере дијете које ће стајати на струњачи и глумити</a:t>
            </a:r>
          </a:p>
          <a:p>
            <a:r>
              <a:rPr lang="sr-Cyrl-BA" sz="2800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к</a:t>
            </a:r>
            <a:r>
              <a:rPr lang="sr-Cyrl-BA" sz="2800" dirty="0" smtClean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ита, а један или више ученика има задатак да га извуче из мора, односно, да га</a:t>
            </a:r>
          </a:p>
          <a:p>
            <a:r>
              <a:rPr lang="sr-Cyrl-BA" sz="2800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н</a:t>
            </a:r>
            <a:r>
              <a:rPr lang="sr-Cyrl-BA" sz="2800" dirty="0" smtClean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адвлачењем помјери са струњаче на под. </a:t>
            </a:r>
          </a:p>
          <a:p>
            <a:endParaRPr lang="sr-Cyrl-BA" sz="2800" dirty="0" smtClean="0">
              <a:solidFill>
                <a:schemeClr val="accent4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endParaRPr lang="sr-Cyrl-BA" sz="2800" dirty="0" smtClean="0">
              <a:solidFill>
                <a:schemeClr val="accent4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endParaRPr lang="sr-Cyrl-BA" sz="2800" dirty="0" smtClean="0">
              <a:solidFill>
                <a:schemeClr val="accent4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endParaRPr lang="sr-Cyrl-BA" sz="2800" dirty="0" smtClean="0">
              <a:solidFill>
                <a:schemeClr val="accent4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endParaRPr lang="sr-Cyrl-BA" sz="2800" dirty="0" smtClean="0">
              <a:solidFill>
                <a:schemeClr val="accent4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endParaRPr lang="sr-Cyrl-BA" sz="2800" dirty="0" smtClean="0">
              <a:solidFill>
                <a:schemeClr val="accent4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endParaRPr lang="sr-Cyrl-BA" sz="2800" dirty="0">
              <a:solidFill>
                <a:schemeClr val="accent4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Picture 4" descr="Резултат слика за whale cartoon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"/>
          <a:stretch/>
        </p:blipFill>
        <p:spPr bwMode="auto">
          <a:xfrm>
            <a:off x="5947503" y="4366231"/>
            <a:ext cx="2371725" cy="22231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21665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hildren Playing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F03461883.potx" id="{18737D51-7733-4200-B5C9-BF22CA2CE631}" vid="{40CEFE45-12FF-4454-86EB-59F04C858872}"/>
    </a:ext>
  </a:extLst>
</a:theme>
</file>

<file path=ppt/theme/theme2.xml><?xml version="1.0" encoding="utf-8"?>
<a:theme xmlns:a="http://schemas.openxmlformats.org/drawingml/2006/main" name="Office Them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Children playing education presentation design (cartoon illustration, widescreen)</Template>
  <TotalTime>227</TotalTime>
  <Words>197</Words>
  <Application>Microsoft Office PowerPoint</Application>
  <PresentationFormat>Custom</PresentationFormat>
  <Paragraphs>31</Paragraphs>
  <Slides>9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Children Playing 16x9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Layout</dc:title>
  <dc:creator>Radovan</dc:creator>
  <cp:lastModifiedBy>fujitsu</cp:lastModifiedBy>
  <cp:revision>30</cp:revision>
  <dcterms:created xsi:type="dcterms:W3CDTF">2021-02-13T10:20:19Z</dcterms:created>
  <dcterms:modified xsi:type="dcterms:W3CDTF">2021-02-17T18:08:08Z</dcterms:modified>
</cp:coreProperties>
</file>