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FD620-098D-4711-96ED-9EC8C5A7C462}" type="datetimeFigureOut">
              <a:rPr lang="bs-Latn-BA" smtClean="0"/>
              <a:t>10.2.2021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717D0-1BBF-4EBE-9863-50F25A6418E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6245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717D0-1BBF-4EBE-9863-50F25A6418E1}" type="slidenum">
              <a:rPr lang="bs-Latn-BA" smtClean="0"/>
              <a:t>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39362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3310" y="1731732"/>
            <a:ext cx="7983270" cy="1947333"/>
          </a:xfrm>
        </p:spPr>
        <p:txBody>
          <a:bodyPr>
            <a:noAutofit/>
          </a:bodyPr>
          <a:lstStyle/>
          <a:p>
            <a:pPr algn="ctr"/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Буне и устанци у Босни и Херцеговини</a:t>
            </a:r>
          </a:p>
          <a:p>
            <a:pPr algn="ctr"/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Познавање друштва – 5. разред</a:t>
            </a:r>
            <a:endParaRPr lang="bs-Latn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59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/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56" t="5352" r="11764" b="1127"/>
          <a:stretch/>
        </p:blipFill>
        <p:spPr>
          <a:xfrm>
            <a:off x="283335" y="831674"/>
            <a:ext cx="3729073" cy="4275786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012408" y="914400"/>
            <a:ext cx="7733124" cy="4572000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Спашавајући се од турске самовоље  поједини сељаци напуштали су своје куће и одметали се у __________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Храбри појединци који су „ускакали“ – упадали у турске пограничне крајеве називали су се __________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Највећи облици отпора турским властима биле су народне ___________ и ___________.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У Србији је устанак подигао ______________________, а касније и _________________.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14717" y="1236372"/>
            <a:ext cx="1577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ајдуке.</a:t>
            </a:r>
            <a:endParaRPr lang="bs-Latn-B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14717" y="2137893"/>
            <a:ext cx="194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скоцима.</a:t>
            </a:r>
            <a:endParaRPr lang="bs-Latn-B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50794" y="2969567"/>
            <a:ext cx="1996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буне</a:t>
            </a:r>
            <a:endParaRPr lang="bs-Latn-B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09291" y="2987898"/>
            <a:ext cx="2730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устанци</a:t>
            </a:r>
            <a:endParaRPr lang="bs-Latn-B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30508" y="3571480"/>
            <a:ext cx="4258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Ђорђе Петровић - Карађорђе </a:t>
            </a:r>
            <a:endParaRPr lang="bs-Latn-BA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56856" y="3936120"/>
            <a:ext cx="2859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Милош Обреновић</a:t>
            </a:r>
            <a:endParaRPr lang="bs-Latn-BA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49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" r="1392"/>
          <a:stretch>
            <a:fillRect/>
          </a:stretch>
        </p:blipFill>
        <p:spPr>
          <a:xfrm>
            <a:off x="702332" y="772732"/>
            <a:ext cx="3280974" cy="470078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83306" y="402697"/>
            <a:ext cx="8208694" cy="3606001"/>
          </a:xfrm>
        </p:spPr>
        <p:txBody>
          <a:bodyPr>
            <a:no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З</a:t>
            </a:r>
            <a:r>
              <a:rPr lang="bs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што је дошло до буне у Босни и Херцеговини?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Због устанка у Србији погоршао се положај Срба у Босни и Херцеговини. Народ је морао да се брани, па је избила прво </a:t>
            </a:r>
            <a:r>
              <a:rPr lang="bs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нчићева,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касније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 Јовичина и Пецијина буна на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простору Босанске Крајине.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Објасни шта је био узрок настанка устанка -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Невесињска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пушка?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 се бунио против турске власти због насилног скупљања и повећавања пореза. Тако је у љето 1875. године почело скупљање пореза у Херцеговини. Због тога је изненада избио устанак прозван Невесињска пушка.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Које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државе су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помагале устанак у Босни и Херцеговини?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Црна Гора је помагала устанике у Херцеговини, а Србија устанике у Босни.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01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72" y="2009105"/>
            <a:ext cx="9362941" cy="3525233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</a:p>
          <a:p>
            <a:pPr marL="342900" indent="-342900">
              <a:buAutoNum type="arabicPeriod"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је најзначајнији устанак у Босни и Херцеговини?</a:t>
            </a:r>
          </a:p>
          <a:p>
            <a:pPr marL="342900" indent="-342900">
              <a:buAutoNum type="arabicPeriod"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Наведи посљедице буна и устанака у Босни и </a:t>
            </a:r>
            <a:r>
              <a:rPr lang="bs-Latn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ерцеговини?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20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121</TotalTime>
  <Words>241</Words>
  <Application>Microsoft Office PowerPoint</Application>
  <PresentationFormat>Widescreen</PresentationFormat>
  <Paragraphs>23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Century Gothic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</dc:creator>
  <cp:lastModifiedBy>mm</cp:lastModifiedBy>
  <cp:revision>10</cp:revision>
  <dcterms:created xsi:type="dcterms:W3CDTF">2021-02-09T16:44:31Z</dcterms:created>
  <dcterms:modified xsi:type="dcterms:W3CDTF">2021-02-10T22:41:59Z</dcterms:modified>
</cp:coreProperties>
</file>