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-90" y="-5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542E7-7872-4140-877A-3F706E6C068E}" type="datetimeFigureOut">
              <a:rPr lang="sr-Latn-BA" smtClean="0"/>
              <a:pPr/>
              <a:t>4.2.2021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501BE31-5EFE-4BED-85CA-31EA89F1B7FB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xmlns="" val="2154046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542E7-7872-4140-877A-3F706E6C068E}" type="datetimeFigureOut">
              <a:rPr lang="sr-Latn-BA" smtClean="0"/>
              <a:pPr/>
              <a:t>4.2.2021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501BE31-5EFE-4BED-85CA-31EA89F1B7FB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xmlns="" val="179111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542E7-7872-4140-877A-3F706E6C068E}" type="datetimeFigureOut">
              <a:rPr lang="sr-Latn-BA" smtClean="0"/>
              <a:pPr/>
              <a:t>4.2.2021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501BE31-5EFE-4BED-85CA-31EA89F1B7FB}" type="slidenum">
              <a:rPr lang="sr-Latn-BA" smtClean="0"/>
              <a:pPr/>
              <a:t>‹#›</a:t>
            </a:fld>
            <a:endParaRPr lang="sr-Latn-BA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978151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542E7-7872-4140-877A-3F706E6C068E}" type="datetimeFigureOut">
              <a:rPr lang="sr-Latn-BA" smtClean="0"/>
              <a:pPr/>
              <a:t>4.2.2021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501BE31-5EFE-4BED-85CA-31EA89F1B7FB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xmlns="" val="3085787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542E7-7872-4140-877A-3F706E6C068E}" type="datetimeFigureOut">
              <a:rPr lang="sr-Latn-BA" smtClean="0"/>
              <a:pPr/>
              <a:t>4.2.2021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501BE31-5EFE-4BED-85CA-31EA89F1B7FB}" type="slidenum">
              <a:rPr lang="sr-Latn-BA" smtClean="0"/>
              <a:pPr/>
              <a:t>‹#›</a:t>
            </a:fld>
            <a:endParaRPr lang="sr-Latn-BA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035967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542E7-7872-4140-877A-3F706E6C068E}" type="datetimeFigureOut">
              <a:rPr lang="sr-Latn-BA" smtClean="0"/>
              <a:pPr/>
              <a:t>4.2.2021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501BE31-5EFE-4BED-85CA-31EA89F1B7FB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xmlns="" val="41588118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542E7-7872-4140-877A-3F706E6C068E}" type="datetimeFigureOut">
              <a:rPr lang="sr-Latn-BA" smtClean="0"/>
              <a:pPr/>
              <a:t>4.2.2021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1BE31-5EFE-4BED-85CA-31EA89F1B7FB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xmlns="" val="37033804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542E7-7872-4140-877A-3F706E6C068E}" type="datetimeFigureOut">
              <a:rPr lang="sr-Latn-BA" smtClean="0"/>
              <a:pPr/>
              <a:t>4.2.2021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1BE31-5EFE-4BED-85CA-31EA89F1B7FB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xmlns="" val="856077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542E7-7872-4140-877A-3F706E6C068E}" type="datetimeFigureOut">
              <a:rPr lang="sr-Latn-BA" smtClean="0"/>
              <a:pPr/>
              <a:t>4.2.2021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1BE31-5EFE-4BED-85CA-31EA89F1B7FB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xmlns="" val="3750552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542E7-7872-4140-877A-3F706E6C068E}" type="datetimeFigureOut">
              <a:rPr lang="sr-Latn-BA" smtClean="0"/>
              <a:pPr/>
              <a:t>4.2.2021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501BE31-5EFE-4BED-85CA-31EA89F1B7FB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xmlns="" val="655756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542E7-7872-4140-877A-3F706E6C068E}" type="datetimeFigureOut">
              <a:rPr lang="sr-Latn-BA" smtClean="0"/>
              <a:pPr/>
              <a:t>4.2.2021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501BE31-5EFE-4BED-85CA-31EA89F1B7FB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xmlns="" val="218796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542E7-7872-4140-877A-3F706E6C068E}" type="datetimeFigureOut">
              <a:rPr lang="sr-Latn-BA" smtClean="0"/>
              <a:pPr/>
              <a:t>4.2.2021</a:t>
            </a:fld>
            <a:endParaRPr lang="sr-Latn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501BE31-5EFE-4BED-85CA-31EA89F1B7FB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xmlns="" val="2513840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542E7-7872-4140-877A-3F706E6C068E}" type="datetimeFigureOut">
              <a:rPr lang="sr-Latn-BA" smtClean="0"/>
              <a:pPr/>
              <a:t>4.2.2021</a:t>
            </a:fld>
            <a:endParaRPr lang="sr-Latn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1BE31-5EFE-4BED-85CA-31EA89F1B7FB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xmlns="" val="2266871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542E7-7872-4140-877A-3F706E6C068E}" type="datetimeFigureOut">
              <a:rPr lang="sr-Latn-BA" smtClean="0"/>
              <a:pPr/>
              <a:t>4.2.2021</a:t>
            </a:fld>
            <a:endParaRPr lang="sr-Latn-B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1BE31-5EFE-4BED-85CA-31EA89F1B7FB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xmlns="" val="2063795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542E7-7872-4140-877A-3F706E6C068E}" type="datetimeFigureOut">
              <a:rPr lang="sr-Latn-BA" smtClean="0"/>
              <a:pPr/>
              <a:t>4.2.2021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1BE31-5EFE-4BED-85CA-31EA89F1B7FB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xmlns="" val="2659184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542E7-7872-4140-877A-3F706E6C068E}" type="datetimeFigureOut">
              <a:rPr lang="sr-Latn-BA" smtClean="0"/>
              <a:pPr/>
              <a:t>4.2.2021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501BE31-5EFE-4BED-85CA-31EA89F1B7FB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xmlns="" val="3167865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542E7-7872-4140-877A-3F706E6C068E}" type="datetimeFigureOut">
              <a:rPr lang="sr-Latn-BA" smtClean="0"/>
              <a:pPr/>
              <a:t>4.2.2021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501BE31-5EFE-4BED-85CA-31EA89F1B7FB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xmlns="" val="3646487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12294" y="917812"/>
            <a:ext cx="8915399" cy="2262781"/>
          </a:xfrm>
        </p:spPr>
        <p:txBody>
          <a:bodyPr>
            <a:normAutofit/>
          </a:bodyPr>
          <a:lstStyle/>
          <a:p>
            <a:r>
              <a:rPr lang="sr-Cyrl-BA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ПРОИЗВОДНЕ МАШИНЕ</a:t>
            </a:r>
            <a:endParaRPr lang="sr-Latn-BA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2388" y="668740"/>
            <a:ext cx="3480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ТЕХНИЧКО ОБРАЗОВАЊЕ</a:t>
            </a:r>
          </a:p>
          <a:p>
            <a:pPr algn="ctr"/>
            <a:r>
              <a:rPr lang="sr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разред</a:t>
            </a:r>
            <a:endParaRPr lang="sr-Latn-B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9149" y="3380690"/>
            <a:ext cx="2619375" cy="20077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2567" y="4236423"/>
            <a:ext cx="2466975" cy="1847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73951" y="4873673"/>
            <a:ext cx="2466975" cy="1847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77672" y="6250675"/>
            <a:ext cx="2534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 smtClean="0"/>
              <a:t>12.02.2021.године</a:t>
            </a:r>
            <a:endParaRPr lang="sr-Latn-BA" dirty="0"/>
          </a:p>
        </p:txBody>
      </p:sp>
      <p:sp>
        <p:nvSpPr>
          <p:cNvPr id="8" name="TextBox 7"/>
          <p:cNvSpPr txBox="1"/>
          <p:nvPr/>
        </p:nvSpPr>
        <p:spPr>
          <a:xfrm>
            <a:off x="10339173" y="5934670"/>
            <a:ext cx="1692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 smtClean="0"/>
              <a:t>Наставник:</a:t>
            </a:r>
          </a:p>
          <a:p>
            <a:r>
              <a:rPr lang="sr-Cyrl-BA" dirty="0" smtClean="0"/>
              <a:t>Милош</a:t>
            </a:r>
          </a:p>
          <a:p>
            <a:r>
              <a:rPr lang="sr-Cyrl-BA" dirty="0" smtClean="0"/>
              <a:t>Икић</a:t>
            </a:r>
            <a:endParaRPr lang="sr-Latn-BA" dirty="0"/>
          </a:p>
        </p:txBody>
      </p:sp>
    </p:spTree>
    <p:extLst>
      <p:ext uri="{BB962C8B-B14F-4D97-AF65-F5344CB8AC3E}">
        <p14:creationId xmlns:p14="http://schemas.microsoft.com/office/powerpoint/2010/main" xmlns="" val="287893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278" y="313899"/>
            <a:ext cx="9539334" cy="55973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BA" sz="32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ПРОИЗВОДНЕ МАШИЕ –УПОТРЕБА</a:t>
            </a:r>
          </a:p>
          <a:p>
            <a:pPr marL="0" indent="0">
              <a:buNone/>
            </a:pPr>
            <a:endParaRPr lang="sr-Cyrl-BA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BA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B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Производне машине се користе  у:</a:t>
            </a:r>
            <a:endParaRPr lang="sr-Cyrl-BA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sr-Cyrl-B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рударству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r-Cyrl-B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грађевинарству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r-Cyrl-B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пољоривреди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r-Cyrl-B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sr-Cyrl-B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екстилној индустрији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r-Cyrl-B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sr-Cyrl-B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рвној индустрији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r-Cyrl-B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sr-Cyrl-B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еталопрерађивачкој  индустрији</a:t>
            </a:r>
          </a:p>
          <a:p>
            <a:pPr>
              <a:buFont typeface="Courier New" panose="02070309020205020404" pitchFamily="49" charset="0"/>
              <a:buChar char="o"/>
            </a:pPr>
            <a:endParaRPr lang="sr-Cyrl-BA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sr-Cyrl-BA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sr-Cyrl-BA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406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2617" y="786214"/>
            <a:ext cx="9866881" cy="50787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r-Cyrl-B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Основне  карактеристике свих  производних машина је кретање које се преноси са погонског на радни дио машине.</a:t>
            </a:r>
          </a:p>
          <a:p>
            <a:pPr marL="0" indent="0">
              <a:buNone/>
            </a:pPr>
            <a:endParaRPr lang="sr-Cyrl-B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B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 дијелови производних машина су: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r-Cyrl-B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погон-мотор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r-Cyrl-B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преносник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r-Cyrl-B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sr-Cyrl-B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истем за управљање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r-Cyrl-B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sr-Cyrl-B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адни дио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r-Cyrl-B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алат</a:t>
            </a:r>
          </a:p>
          <a:p>
            <a:pPr>
              <a:buFont typeface="Courier New" panose="02070309020205020404" pitchFamily="49" charset="0"/>
              <a:buChar char="o"/>
            </a:pPr>
            <a:endParaRPr lang="sr-Cyrl-BA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sr-Latn-BA" sz="2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9790" y="3588151"/>
            <a:ext cx="6778571" cy="3165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45249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8675" y="395785"/>
            <a:ext cx="9825937" cy="60186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BA" sz="32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ПРИНЦИМ РАДА ПРОИЗВОДНИХ МАШИНА</a:t>
            </a:r>
          </a:p>
          <a:p>
            <a:pPr marL="0" indent="0" algn="just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Покретач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производних машина је најчешће 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електромотор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који се поставља на носећу конструкцију машине. 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Преносник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преноси снагу и кретање са погонског на радни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дио машине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Радни органи 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омогућавају главна и помоћна кретања која изводе предмет и алат. У саставу производних машина се налазе и одговарајући механизми који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омогућавају правилан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 машине и управљање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радним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органима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разлику од машина чијим радним процесом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човјек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потпуности или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барем мало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управља, постоје и 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машине са нумеричким управљањем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где то чини рачунар преко одговарајућих програма.</a:t>
            </a:r>
            <a:endParaRPr lang="sr-Latn-BA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3438" y="4271749"/>
            <a:ext cx="5715000" cy="23883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91643" y="4271749"/>
            <a:ext cx="5113361" cy="242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859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BA" sz="32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СТОНА БУШИЛИЦА</a:t>
            </a:r>
            <a:endParaRPr lang="sr-Latn-BA" sz="32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tubna bušilica sa elektronskom kontrolom broja obrtaja PTBMOD 710 A1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592925" y="1945944"/>
            <a:ext cx="6716712" cy="3778250"/>
          </a:xfrm>
        </p:spPr>
      </p:pic>
    </p:spTree>
    <p:extLst>
      <p:ext uri="{BB962C8B-B14F-4D97-AF65-F5344CB8AC3E}">
        <p14:creationId xmlns:p14="http://schemas.microsoft.com/office/powerpoint/2010/main" xmlns="" val="168638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3140" y="2133600"/>
            <a:ext cx="9921472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sr-Cyrl-BA" sz="40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BA" sz="40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ХВАЛА НА ПАЖЊИ!</a:t>
            </a:r>
            <a:endParaRPr lang="sr-Latn-BA" sz="40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624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113</TotalTime>
  <Words>77</Words>
  <Application>Microsoft Office PowerPoint</Application>
  <PresentationFormat>Custom</PresentationFormat>
  <Paragraphs>33</Paragraphs>
  <Slides>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Wisp</vt:lpstr>
      <vt:lpstr>ПРОИЗВОДНЕ МАШИНЕ</vt:lpstr>
      <vt:lpstr>Slide 2</vt:lpstr>
      <vt:lpstr>Slide 3</vt:lpstr>
      <vt:lpstr>Slide 4</vt:lpstr>
      <vt:lpstr>СТОНА БУШИЛИЦА</vt:lpstr>
      <vt:lpstr>Slide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ПРОИЗВОДНЕ МАШИНЕ</dc:title>
  <dc:creator>Miloš Ikić</dc:creator>
  <cp:lastModifiedBy>Aleksandra Stankovic</cp:lastModifiedBy>
  <cp:revision>15</cp:revision>
  <dcterms:created xsi:type="dcterms:W3CDTF">2021-01-30T09:43:24Z</dcterms:created>
  <dcterms:modified xsi:type="dcterms:W3CDTF">2021-02-04T08:55:34Z</dcterms:modified>
</cp:coreProperties>
</file>