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6" r:id="rId2"/>
  </p:sldMasterIdLst>
  <p:notesMasterIdLst>
    <p:notesMasterId r:id="rId23"/>
  </p:notesMasterIdLst>
  <p:sldIdLst>
    <p:sldId id="285" r:id="rId3"/>
    <p:sldId id="284" r:id="rId4"/>
    <p:sldId id="278" r:id="rId5"/>
    <p:sldId id="279" r:id="rId6"/>
    <p:sldId id="280" r:id="rId7"/>
    <p:sldId id="281" r:id="rId8"/>
    <p:sldId id="282" r:id="rId9"/>
    <p:sldId id="283" r:id="rId10"/>
    <p:sldId id="286" r:id="rId11"/>
    <p:sldId id="287" r:id="rId12"/>
    <p:sldId id="297" r:id="rId13"/>
    <p:sldId id="300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842E5-1249-4572-8B52-3FC29DFFA8C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03ACF-B528-4397-9BB4-53609B7E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300A9-E2C4-4A0E-B3C1-18AE83CDA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D6ECF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5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6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D6ECF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D6ECF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8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5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35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4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95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55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88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0B245824-257F-48AF-A654-5E25E14E1E3C}" type="datetimeFigureOut">
              <a:rPr lang="en-US" smtClean="0">
                <a:solidFill>
                  <a:srgbClr val="4E5B6F">
                    <a:shade val="90000"/>
                  </a:srgbClr>
                </a:solidFill>
              </a:rPr>
              <a:pPr defTabSz="914400"/>
              <a:t>1/26/2021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8F0D4C5A-0A14-4D1B-950D-73D38D1C4A75}" type="slidenum">
              <a:rPr lang="en-US" smtClean="0">
                <a:solidFill>
                  <a:srgbClr val="4E5B6F">
                    <a:shade val="9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5" y="3274115"/>
            <a:ext cx="2148417" cy="1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br>
              <a:rPr lang="sr-Cyrl-B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05" y="1434647"/>
            <a:ext cx="8825658" cy="26776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81275" y="1571625"/>
            <a:ext cx="6562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 двоцифреног и једноцифеног броја до 20 </a:t>
            </a:r>
            <a:b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+ 2)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Zabavne igre kojima možete unaprijediti znanje matematike kod vašeg djeteta  - Wish m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46" y="3682303"/>
            <a:ext cx="4687582" cy="16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</a:t>
            </a:r>
            <a:r>
              <a:rPr lang="sr-Cyrl-BA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Д + 1 Ј = 10 + 1</a:t>
            </a:r>
            <a:br>
              <a:rPr lang="sr-Cyrl-BA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</a:t>
            </a:r>
            <a:r>
              <a:rPr lang="sr-Cyrl-BA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Д + 5 Ј = 10 + </a:t>
            </a:r>
            <a: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13</a:t>
            </a:r>
            <a:r>
              <a:rPr lang="sr-Cyrl-BA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+ </a:t>
            </a:r>
            <a:r>
              <a:rPr lang="sr-Cyrl-BA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 </a:t>
            </a:r>
            <a:r>
              <a:rPr lang="sr-Cyrl-BA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sr-Cyrl-BA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2867" y="1238314"/>
            <a:ext cx="8644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</a:t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Једноцифрени бројеви су: 1, 2, 3, 4, 5, 6, 7, 8 и 9.</a:t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Двоцифрени бројеви су: 10, 11, 12, 13, 14, 15, 16, 17, 18, 19,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726883"/>
            <a:ext cx="1794933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92429"/>
            <a:ext cx="8825658" cy="1596980"/>
          </a:xfrm>
        </p:spPr>
        <p:txBody>
          <a:bodyPr/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+ 4 = 6              12 + 4 = 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887" y="3064490"/>
            <a:ext cx="8267723" cy="861420"/>
          </a:xfrm>
        </p:spPr>
        <p:txBody>
          <a:bodyPr>
            <a:noAutofit/>
          </a:bodyPr>
          <a:lstStyle/>
          <a:p>
            <a:r>
              <a:rPr lang="sr-Latn-B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+ 6 = 9             13 + 6 = 19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0818" y="4330170"/>
            <a:ext cx="2169583" cy="18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Рачунајмо заједно</a:t>
            </a:r>
            <a:r>
              <a:rPr lang="sr-Cyrl-B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32" y="1027334"/>
            <a:ext cx="3928533" cy="26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12 увећај за 7.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BA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+ 7 = 19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692" y="2394329"/>
            <a:ext cx="1459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задатак</a:t>
            </a: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" b="5608"/>
          <a:stretch>
            <a:fillRect/>
          </a:stretch>
        </p:blipFill>
        <p:spPr>
          <a:xfrm>
            <a:off x="7992932" y="4227586"/>
            <a:ext cx="1859408" cy="1099591"/>
          </a:xfrm>
          <a:prstGeom prst="roundRect">
            <a:avLst>
              <a:gd name="adj" fmla="val 1858"/>
            </a:avLst>
          </a:prstGeom>
        </p:spPr>
      </p:pic>
    </p:spTree>
    <p:extLst>
      <p:ext uri="{BB962C8B-B14F-4D97-AF65-F5344CB8AC3E}">
        <p14:creationId xmlns:p14="http://schemas.microsoft.com/office/powerpoint/2010/main" val="2305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63" y="2596924"/>
            <a:ext cx="3865134" cy="1735667"/>
          </a:xfrm>
        </p:spPr>
        <p:txBody>
          <a:bodyPr>
            <a:normAutofit fontScale="90000"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задатак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Цвјећар је продао 13 црвених и 4 бијеле руже. Колико је укупно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ружа </a:t>
            </a:r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продао?</a:t>
            </a:r>
            <a:b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9263" y="4456090"/>
            <a:ext cx="3880825" cy="888642"/>
          </a:xfrm>
        </p:spPr>
        <p:txBody>
          <a:bodyPr>
            <a:noAutofit/>
          </a:bodyPr>
          <a:lstStyle/>
          <a:p>
            <a:r>
              <a:rPr lang="sr-Cyrl-B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+ 4 = 17</a:t>
            </a:r>
            <a:br>
              <a:rPr lang="sr-Cyrl-B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1707" y="1519706"/>
            <a:ext cx="5422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</a:t>
            </a:r>
            <a:r>
              <a:rPr lang="sr-Latn-B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B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Цвјећар је продао 17 ружа.</a:t>
            </a: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Цвјећар је продао 17 ружа.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ружа</a:t>
            </a:r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5292"/>
          <a:stretch>
            <a:fillRect/>
          </a:stretch>
        </p:blipFill>
        <p:spPr>
          <a:xfrm>
            <a:off x="6789585" y="3132667"/>
            <a:ext cx="3383090" cy="2000645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9677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07583"/>
            <a:ext cx="4351025" cy="3853886"/>
          </a:xfrm>
        </p:spPr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задатак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сабирак је број 14, а други број 3. Израчунај збир.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BA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17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399" y="1041400"/>
            <a:ext cx="8685213" cy="2353733"/>
          </a:xfrm>
        </p:spPr>
        <p:txBody>
          <a:bodyPr/>
          <a:lstStyle/>
          <a:p>
            <a:pPr algn="ctr"/>
            <a:r>
              <a:rPr lang="sr-Cyrl-BA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  <a:br>
              <a:rPr lang="sr-Cyrl-BA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Урадите задатке у уџбенику на страни 89.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СРЕЋАН РАД!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74" y="3395133"/>
            <a:ext cx="2395126" cy="28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Описивање предмета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23" y="4637230"/>
            <a:ext cx="1596532" cy="214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55" y="4981136"/>
            <a:ext cx="2060506" cy="1456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28" y="511504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233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ФИЗИЧКО ВАСПИТАЊЕ</a:t>
            </a:r>
            <a:br>
              <a:rPr lang="sr-Cyrl-BA" dirty="0" smtClean="0"/>
            </a:br>
            <a:r>
              <a:rPr lang="sr-Cyrl-BA" dirty="0"/>
              <a:t> </a:t>
            </a:r>
            <a:r>
              <a:rPr lang="sr-Cyrl-BA" dirty="0" smtClean="0"/>
              <a:t>                      2. разред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7" y="2568046"/>
            <a:ext cx="9220200" cy="39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632" y="2564904"/>
            <a:ext cx="452736" cy="36004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620688"/>
            <a:ext cx="10573555" cy="5760640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бисмо описали што љепше некакав предмет, било да га описујемо усмено или писмено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морамо знати његове особине. </a:t>
            </a:r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r>
              <a:rPr lang="sr-Cyrl-BA" dirty="0" smtClean="0">
                <a:solidFill>
                  <a:srgbClr val="FF0000"/>
                </a:solidFill>
              </a:rPr>
              <a:t>Какве је боје? ЦРВЕНО, ЖУТО, БИЈЕЛО...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r>
              <a:rPr lang="sr-Cyrl-BA" dirty="0" smtClean="0">
                <a:solidFill>
                  <a:schemeClr val="accent2">
                    <a:lumMod val="75000"/>
                  </a:schemeClr>
                </a:solidFill>
              </a:rPr>
              <a:t>Каквог је облика? ОКРУГЛИ, ЧЕТВРТАСТИ, ОБЛИ...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r>
              <a:rPr lang="sr-Cyrl-BA" dirty="0" smtClean="0"/>
              <a:t>Чему служи? ЗА ЦРТАЊЕ, ЗА ИГРУ, ЗА ОДМОР</a:t>
            </a:r>
            <a:r>
              <a:rPr lang="sr-Latn-BA" dirty="0" smtClean="0"/>
              <a:t>...</a:t>
            </a:r>
            <a:endParaRPr lang="sr-Cyrl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Од чега је направљен? ГУМ</a:t>
            </a:r>
            <a:r>
              <a:rPr lang="sr-Latn-BA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, ПЛАСТИ</a:t>
            </a:r>
            <a:r>
              <a:rPr lang="sr-Latn-BA" dirty="0" smtClean="0">
                <a:solidFill>
                  <a:schemeClr val="bg2">
                    <a:lumMod val="10000"/>
                  </a:schemeClr>
                </a:solidFill>
              </a:rPr>
              <a:t>KA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, МЕТАЛ...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794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</a:rPr>
              <a:t>Предмет на слово: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47536">
            <a:off x="13248981" y="1421708"/>
            <a:ext cx="149181" cy="198160"/>
          </a:xfrm>
        </p:spPr>
        <p:txBody>
          <a:bodyPr>
            <a:normAutofit fontScale="47500" lnSpcReduction="20000"/>
          </a:bodyPr>
          <a:lstStyle/>
          <a:p>
            <a:pPr lvl="6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36160" y="116632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>
                <a:solidFill>
                  <a:srgbClr val="FF0000"/>
                </a:solidFill>
              </a:rPr>
              <a:t>Ч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Users\EC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1898933"/>
            <a:ext cx="3240360" cy="324036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20662864">
            <a:off x="5386476" y="2678886"/>
            <a:ext cx="1419046" cy="273042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47928" y="3501008"/>
            <a:ext cx="1359788" cy="306330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68248">
            <a:off x="5391379" y="4393317"/>
            <a:ext cx="1417001" cy="303615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95800" y="13407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/>
              <a:t>ЧИЗМЕ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 rot="21035244">
            <a:off x="7125611" y="205823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ГУМЕНЕ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2104" y="342900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ЦРВЕНЕ И ПЛАВЕ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458446">
            <a:off x="7122016" y="469855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ЗАНИМЉИВЕ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7313" y="4973837"/>
            <a:ext cx="92691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Петар има гумене чизме.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Чизме су црвене и плаве боје.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Петрове чизме су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занимљиве.</a:t>
            </a:r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16397726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664" y="332656"/>
            <a:ext cx="308720" cy="2880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4169" y="1412776"/>
            <a:ext cx="3179703" cy="2592288"/>
          </a:xfrm>
        </p:spPr>
      </p:pic>
      <p:sp>
        <p:nvSpPr>
          <p:cNvPr id="6" name="Right Arrow 5"/>
          <p:cNvSpPr/>
          <p:nvPr/>
        </p:nvSpPr>
        <p:spPr>
          <a:xfrm rot="20662864">
            <a:off x="4674154" y="1498447"/>
            <a:ext cx="1419046" cy="273042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943872" y="2540074"/>
            <a:ext cx="1359788" cy="306330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68248">
            <a:off x="4775433" y="3370647"/>
            <a:ext cx="1417001" cy="303615"/>
          </a:xfrm>
          <a:prstGeom prst="rightArrow">
            <a:avLst>
              <a:gd name="adj1" fmla="val 50000"/>
              <a:gd name="adj2" fmla="val 9703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596800">
            <a:off x="6144661" y="793607"/>
            <a:ext cx="329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Ч - </a:t>
            </a:r>
            <a:r>
              <a:rPr lang="sr-Cyrl-BA" sz="2400" u="sng" dirty="0">
                <a:solidFill>
                  <a:srgbClr val="C00000"/>
                </a:solidFill>
              </a:rPr>
              <a:t>СЛОВО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7391" y="242064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ЧИЗМЕ - </a:t>
            </a:r>
            <a:r>
              <a:rPr lang="sr-Cyrl-BA" sz="2400" u="sng" dirty="0">
                <a:solidFill>
                  <a:srgbClr val="C00000"/>
                </a:solidFill>
              </a:rPr>
              <a:t>РИЈЕЧ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765138">
            <a:off x="6151747" y="4009105"/>
            <a:ext cx="498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ЧИЗМЕ СУ ЦРВЕНЕ.-</a:t>
            </a:r>
            <a:r>
              <a:rPr lang="sr-Cyrl-BA" sz="2400" u="sng" dirty="0">
                <a:solidFill>
                  <a:srgbClr val="C00000"/>
                </a:solidFill>
              </a:rPr>
              <a:t>РЕЧЕНИЦА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5915" y="433598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има црвене чизме.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 су свечане.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Машине чизме имају машницу.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19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84784"/>
          </a:xfr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BA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sz="5400" dirty="0">
                <a:solidFill>
                  <a:schemeClr val="tx1"/>
                </a:solidFill>
              </a:rPr>
              <a:t>ПРЕДМЕТ НА </a:t>
            </a:r>
            <a:r>
              <a:rPr lang="sr-Cyrl-BA" sz="5400" dirty="0" smtClean="0">
                <a:solidFill>
                  <a:schemeClr val="tx1"/>
                </a:solidFill>
              </a:rPr>
              <a:t>СЛОВО: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3236624" y="4149080"/>
            <a:ext cx="277688" cy="663352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D:\Users\EC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1916832"/>
            <a:ext cx="3024336" cy="3024336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775520" y="1700808"/>
            <a:ext cx="1656184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2">
                    <a:lumMod val="25000"/>
                  </a:schemeClr>
                </a:solidFill>
              </a:rPr>
              <a:t>ЖУТА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0296" y="548680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>
                <a:solidFill>
                  <a:schemeClr val="bg2">
                    <a:lumMod val="25000"/>
                  </a:schemeClr>
                </a:solidFill>
              </a:rPr>
              <a:t>К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1600941">
            <a:off x="3678700" y="2951454"/>
            <a:ext cx="100811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20957241">
            <a:off x="3817656" y="4102797"/>
            <a:ext cx="100811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0" y="3573016"/>
            <a:ext cx="2123728" cy="165618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2">
                    <a:lumMod val="25000"/>
                  </a:schemeClr>
                </a:solidFill>
              </a:rPr>
              <a:t>ВЕЛИКА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00256" y="3645024"/>
            <a:ext cx="2123728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2">
                    <a:lumMod val="25000"/>
                  </a:schemeClr>
                </a:solidFill>
              </a:rPr>
              <a:t>ДРВЕНА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56240" y="1628800"/>
            <a:ext cx="2016224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2">
                    <a:lumMod val="25000"/>
                  </a:schemeClr>
                </a:solidFill>
              </a:rPr>
              <a:t>ЛИЈЕПА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0212388">
            <a:off x="7137055" y="2848274"/>
            <a:ext cx="93610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670188">
            <a:off x="7207358" y="4124876"/>
            <a:ext cx="93610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99656" y="4653136"/>
            <a:ext cx="6048672" cy="20162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2">
                    <a:lumMod val="25000"/>
                  </a:schemeClr>
                </a:solidFill>
              </a:rPr>
              <a:t>На крају села налази се жута кућа.</a:t>
            </a:r>
          </a:p>
          <a:p>
            <a:pPr algn="ctr"/>
            <a:r>
              <a:rPr lang="sr-Cyrl-BA" sz="2400" dirty="0">
                <a:solidFill>
                  <a:schemeClr val="bg2">
                    <a:lumMod val="25000"/>
                  </a:schemeClr>
                </a:solidFill>
              </a:rPr>
              <a:t>Мишо и Ана живе у кући.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3912" y="155679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/>
              <a:t>КУЋА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26036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-l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5886" y="738281"/>
            <a:ext cx="3312368" cy="3307193"/>
          </a:xfrm>
        </p:spPr>
      </p:pic>
      <p:sp>
        <p:nvSpPr>
          <p:cNvPr id="9" name="Left Arrow 8"/>
          <p:cNvSpPr/>
          <p:nvPr/>
        </p:nvSpPr>
        <p:spPr>
          <a:xfrm rot="1179488">
            <a:off x="3991704" y="1542338"/>
            <a:ext cx="720080" cy="2880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20861675">
            <a:off x="3985846" y="3395157"/>
            <a:ext cx="720080" cy="2880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2040216">
            <a:off x="7234960" y="3335997"/>
            <a:ext cx="720080" cy="2880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9086561">
            <a:off x="7237576" y="1540872"/>
            <a:ext cx="720080" cy="2880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1155699" y="1050322"/>
            <a:ext cx="2376264" cy="93610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СЛАТКА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8546705" y="3357479"/>
            <a:ext cx="2376264" cy="93610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ЗАНИМЉИВА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8116029" y="947509"/>
            <a:ext cx="2808312" cy="93610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НОВОГОДИШЊА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081171" y="3205137"/>
            <a:ext cx="2376264" cy="93610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ШАРЕНА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457435" y="4692982"/>
            <a:ext cx="5256584" cy="141277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Ова кућа је укусна.</a:t>
            </a:r>
          </a:p>
          <a:p>
            <a:pPr algn="ctr"/>
            <a:r>
              <a:rPr lang="sr-Cyrl-BA" sz="2400" dirty="0">
                <a:solidFill>
                  <a:schemeClr val="tx1"/>
                </a:solidFill>
              </a:rPr>
              <a:t>У њој живи </a:t>
            </a:r>
            <a:r>
              <a:rPr lang="sr-Cyrl-BA" sz="2400" dirty="0" smtClean="0">
                <a:solidFill>
                  <a:schemeClr val="tx1"/>
                </a:solidFill>
              </a:rPr>
              <a:t>Дједа </a:t>
            </a:r>
            <a:r>
              <a:rPr lang="sr-Cyrl-BA" sz="2400" dirty="0">
                <a:solidFill>
                  <a:schemeClr val="tx1"/>
                </a:solidFill>
              </a:rPr>
              <a:t>Мраз.</a:t>
            </a:r>
          </a:p>
          <a:p>
            <a:pPr algn="ctr"/>
            <a:r>
              <a:rPr lang="sr-Cyrl-BA" sz="2400" dirty="0">
                <a:solidFill>
                  <a:schemeClr val="tx1"/>
                </a:solidFill>
              </a:rPr>
              <a:t>Кућа је слатка, шарена и занимљива.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6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632" y="404664"/>
            <a:ext cx="164704" cy="2160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407768"/>
          </a:xfrm>
        </p:spPr>
        <p:txBody>
          <a:bodyPr/>
          <a:lstStyle/>
          <a:p>
            <a:r>
              <a:rPr lang="sr-Cyrl-BA" dirty="0" smtClean="0"/>
              <a:t>Напиши три реченице о ђачкој торби са слике!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1917998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2567608" y="116632"/>
            <a:ext cx="6768752" cy="76470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</a:rPr>
              <a:t>ЗАДАТАК ЗА САМОСТАЛАН </a:t>
            </a:r>
            <a:r>
              <a:rPr lang="sr-Cyrl-BA" sz="2400" dirty="0" smtClean="0">
                <a:solidFill>
                  <a:schemeClr val="tx1"/>
                </a:solidFill>
              </a:rPr>
              <a:t>РАД: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Users\EC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3140968"/>
            <a:ext cx="2160240" cy="262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342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0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521</TotalTime>
  <Words>284</Words>
  <Application>Microsoft Office PowerPoint</Application>
  <PresentationFormat>Widescreen</PresentationFormat>
  <Paragraphs>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Ion Boardroom</vt:lpstr>
      <vt:lpstr>1_Flow</vt:lpstr>
      <vt:lpstr>СРПСКИ ЈЕЗИК 2. разред</vt:lpstr>
      <vt:lpstr>Описивање предмета</vt:lpstr>
      <vt:lpstr>PowerPoint Presentation</vt:lpstr>
      <vt:lpstr>Предмет на слово:</vt:lpstr>
      <vt:lpstr>PowerPoint Presentation</vt:lpstr>
      <vt:lpstr> ПРЕДМЕТ НА СЛОВО: </vt:lpstr>
      <vt:lpstr>PowerPoint Presentation</vt:lpstr>
      <vt:lpstr>PowerPoint Presentation</vt:lpstr>
      <vt:lpstr>PowerPoint Presentation</vt:lpstr>
      <vt:lpstr>МАТЕМАТИКА  2. разред</vt:lpstr>
      <vt:lpstr>PowerPoint Presentation</vt:lpstr>
      <vt:lpstr>  11= 1 Д + 1 Ј = 10 + 1   15= 1 Д + 5 Ј = 10 + 5    13= 1 Д + 3 Ј = 10 + 3 </vt:lpstr>
      <vt:lpstr>2 + 4 = 6              12 + 4 = 16</vt:lpstr>
      <vt:lpstr>Рачунајмо заједно!</vt:lpstr>
      <vt:lpstr>Број 12 увећај за 7. </vt:lpstr>
      <vt:lpstr>       2. задатак Цвјећар је продао 13 црвених и 4 бијеле руже. Колико је укупно ружа продао? </vt:lpstr>
      <vt:lpstr>3. задатак Први сабирак је број 14, а други број 3. Израчунај збир.</vt:lpstr>
      <vt:lpstr>Задаци за самосталан рад: Урадите задатке у уџбенику на страни 89.</vt:lpstr>
      <vt:lpstr>PowerPoint Presentation</vt:lpstr>
      <vt:lpstr>ФИЗИЧКО ВАСПИТАЊЕ                        2. разред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2. разред</dc:title>
  <dc:creator>mm</dc:creator>
  <cp:lastModifiedBy>mm</cp:lastModifiedBy>
  <cp:revision>108</cp:revision>
  <dcterms:created xsi:type="dcterms:W3CDTF">2021-01-17T19:39:56Z</dcterms:created>
  <dcterms:modified xsi:type="dcterms:W3CDTF">2021-01-26T20:32:14Z</dcterms:modified>
</cp:coreProperties>
</file>