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C3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C69CF-85FF-4D0D-AC27-6F64FE529BD9}" v="123" dt="2020-05-09T07:49:20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ja Brkic" userId="2043f2262bff6eb3" providerId="LiveId" clId="{544C69CF-85FF-4D0D-AC27-6F64FE529BD9}"/>
    <pc:docChg chg="undo custSel addSld delSld modSld">
      <pc:chgData name="Natalija Brkic" userId="2043f2262bff6eb3" providerId="LiveId" clId="{544C69CF-85FF-4D0D-AC27-6F64FE529BD9}" dt="2020-05-09T07:50:21.154" v="746" actId="20577"/>
      <pc:docMkLst>
        <pc:docMk/>
      </pc:docMkLst>
      <pc:sldChg chg="addSp delSp modSp mod">
        <pc:chgData name="Natalija Brkic" userId="2043f2262bff6eb3" providerId="LiveId" clId="{544C69CF-85FF-4D0D-AC27-6F64FE529BD9}" dt="2020-05-09T07:19:40.993" v="550" actId="113"/>
        <pc:sldMkLst>
          <pc:docMk/>
          <pc:sldMk cId="0" sldId="256"/>
        </pc:sldMkLst>
        <pc:spChg chg="mod">
          <ac:chgData name="Natalija Brkic" userId="2043f2262bff6eb3" providerId="LiveId" clId="{544C69CF-85FF-4D0D-AC27-6F64FE529BD9}" dt="2020-05-09T07:19:35.634" v="549" actId="255"/>
          <ac:spMkLst>
            <pc:docMk/>
            <pc:sldMk cId="0" sldId="256"/>
            <ac:spMk id="2" creationId="{00000000-0000-0000-0000-000000000000}"/>
          </ac:spMkLst>
        </pc:spChg>
        <pc:spChg chg="mod">
          <ac:chgData name="Natalija Brkic" userId="2043f2262bff6eb3" providerId="LiveId" clId="{544C69CF-85FF-4D0D-AC27-6F64FE529BD9}" dt="2020-05-09T07:19:40.993" v="550" actId="113"/>
          <ac:spMkLst>
            <pc:docMk/>
            <pc:sldMk cId="0" sldId="256"/>
            <ac:spMk id="3" creationId="{00000000-0000-0000-0000-000000000000}"/>
          </ac:spMkLst>
        </pc:spChg>
        <pc:picChg chg="add del mod">
          <ac:chgData name="Natalija Brkic" userId="2043f2262bff6eb3" providerId="LiveId" clId="{544C69CF-85FF-4D0D-AC27-6F64FE529BD9}" dt="2020-05-08T18:56:05.220" v="48" actId="478"/>
          <ac:picMkLst>
            <pc:docMk/>
            <pc:sldMk cId="0" sldId="256"/>
            <ac:picMk id="4" creationId="{56A526FD-B39D-4F5B-AE9B-245DCFE2D7A9}"/>
          </ac:picMkLst>
        </pc:picChg>
        <pc:picChg chg="add mod">
          <ac:chgData name="Natalija Brkic" userId="2043f2262bff6eb3" providerId="LiveId" clId="{544C69CF-85FF-4D0D-AC27-6F64FE529BD9}" dt="2020-05-08T19:32:16.130" v="100" actId="1076"/>
          <ac:picMkLst>
            <pc:docMk/>
            <pc:sldMk cId="0" sldId="256"/>
            <ac:picMk id="6" creationId="{41298D5A-D166-4727-BD38-BABF8AE44B9F}"/>
          </ac:picMkLst>
        </pc:picChg>
      </pc:sldChg>
      <pc:sldChg chg="modSp mod modAnim">
        <pc:chgData name="Natalija Brkic" userId="2043f2262bff6eb3" providerId="LiveId" clId="{544C69CF-85FF-4D0D-AC27-6F64FE529BD9}" dt="2020-05-09T07:20:53.880" v="561"/>
        <pc:sldMkLst>
          <pc:docMk/>
          <pc:sldMk cId="0" sldId="257"/>
        </pc:sldMkLst>
        <pc:spChg chg="mod">
          <ac:chgData name="Natalija Brkic" userId="2043f2262bff6eb3" providerId="LiveId" clId="{544C69CF-85FF-4D0D-AC27-6F64FE529BD9}" dt="2020-05-08T17:40:51.015" v="43" actId="113"/>
          <ac:spMkLst>
            <pc:docMk/>
            <pc:sldMk cId="0" sldId="257"/>
            <ac:spMk id="7" creationId="{00000000-0000-0000-0000-000000000000}"/>
          </ac:spMkLst>
        </pc:spChg>
      </pc:sldChg>
      <pc:sldChg chg="modAnim">
        <pc:chgData name="Natalija Brkic" userId="2043f2262bff6eb3" providerId="LiveId" clId="{544C69CF-85FF-4D0D-AC27-6F64FE529BD9}" dt="2020-05-09T07:22:44.593" v="597"/>
        <pc:sldMkLst>
          <pc:docMk/>
          <pc:sldMk cId="0" sldId="258"/>
        </pc:sldMkLst>
      </pc:sldChg>
      <pc:sldChg chg="addSp delSp modSp new mod">
        <pc:chgData name="Natalija Brkic" userId="2043f2262bff6eb3" providerId="LiveId" clId="{544C69CF-85FF-4D0D-AC27-6F64FE529BD9}" dt="2020-05-09T07:34:11.296" v="647" actId="14100"/>
        <pc:sldMkLst>
          <pc:docMk/>
          <pc:sldMk cId="3186322706" sldId="259"/>
        </pc:sldMkLst>
        <pc:spChg chg="add mod">
          <ac:chgData name="Natalija Brkic" userId="2043f2262bff6eb3" providerId="LiveId" clId="{544C69CF-85FF-4D0D-AC27-6F64FE529BD9}" dt="2020-05-08T19:43:49.853" v="283" actId="1076"/>
          <ac:spMkLst>
            <pc:docMk/>
            <pc:sldMk cId="3186322706" sldId="259"/>
            <ac:spMk id="4" creationId="{F6A0910A-4E5A-4D93-AB6E-56366A3BDC48}"/>
          </ac:spMkLst>
        </pc:spChg>
        <pc:spChg chg="add mod">
          <ac:chgData name="Natalija Brkic" userId="2043f2262bff6eb3" providerId="LiveId" clId="{544C69CF-85FF-4D0D-AC27-6F64FE529BD9}" dt="2020-05-08T20:00:59.986" v="297" actId="1076"/>
          <ac:spMkLst>
            <pc:docMk/>
            <pc:sldMk cId="3186322706" sldId="259"/>
            <ac:spMk id="5" creationId="{EBF44E5F-0621-418E-9875-074280CBEFCF}"/>
          </ac:spMkLst>
        </pc:spChg>
        <pc:picChg chg="add mod">
          <ac:chgData name="Natalija Brkic" userId="2043f2262bff6eb3" providerId="LiveId" clId="{544C69CF-85FF-4D0D-AC27-6F64FE529BD9}" dt="2020-05-08T19:08:35.624" v="56" actId="1076"/>
          <ac:picMkLst>
            <pc:docMk/>
            <pc:sldMk cId="3186322706" sldId="259"/>
            <ac:picMk id="3" creationId="{799DC632-C6C2-4241-851D-1DD2F0C99E6A}"/>
          </ac:picMkLst>
        </pc:picChg>
        <pc:picChg chg="add mod">
          <ac:chgData name="Natalija Brkic" userId="2043f2262bff6eb3" providerId="LiveId" clId="{544C69CF-85FF-4D0D-AC27-6F64FE529BD9}" dt="2020-05-09T07:34:11.296" v="647" actId="14100"/>
          <ac:picMkLst>
            <pc:docMk/>
            <pc:sldMk cId="3186322706" sldId="259"/>
            <ac:picMk id="3" creationId="{9A3CA928-E507-4EF1-A1E7-68217850AA7A}"/>
          </ac:picMkLst>
        </pc:picChg>
        <pc:picChg chg="add del mod">
          <ac:chgData name="Natalija Brkic" userId="2043f2262bff6eb3" providerId="LiveId" clId="{544C69CF-85FF-4D0D-AC27-6F64FE529BD9}" dt="2020-05-08T19:45:49.031" v="284" actId="478"/>
          <ac:picMkLst>
            <pc:docMk/>
            <pc:sldMk cId="3186322706" sldId="259"/>
            <ac:picMk id="3" creationId="{E807345A-8182-4880-A23B-B7970941D1CC}"/>
          </ac:picMkLst>
        </pc:picChg>
        <pc:picChg chg="add del mod">
          <ac:chgData name="Natalija Brkic" userId="2043f2262bff6eb3" providerId="LiveId" clId="{544C69CF-85FF-4D0D-AC27-6F64FE529BD9}" dt="2020-05-09T07:32:05.081" v="643" actId="478"/>
          <ac:picMkLst>
            <pc:docMk/>
            <pc:sldMk cId="3186322706" sldId="259"/>
            <ac:picMk id="7" creationId="{840CF424-D435-42E2-8798-9914F70D4AFF}"/>
          </ac:picMkLst>
        </pc:picChg>
      </pc:sldChg>
      <pc:sldChg chg="addSp delSp modSp new mod modAnim">
        <pc:chgData name="Natalija Brkic" userId="2043f2262bff6eb3" providerId="LiveId" clId="{544C69CF-85FF-4D0D-AC27-6F64FE529BD9}" dt="2020-05-09T07:50:21.154" v="746" actId="20577"/>
        <pc:sldMkLst>
          <pc:docMk/>
          <pc:sldMk cId="1068728644" sldId="260"/>
        </pc:sldMkLst>
        <pc:spChg chg="add mod">
          <ac:chgData name="Natalija Brkic" userId="2043f2262bff6eb3" providerId="LiveId" clId="{544C69CF-85FF-4D0D-AC27-6F64FE529BD9}" dt="2020-05-09T07:25:27.476" v="628" actId="255"/>
          <ac:spMkLst>
            <pc:docMk/>
            <pc:sldMk cId="1068728644" sldId="260"/>
            <ac:spMk id="2" creationId="{476F7107-76AB-44AF-AACE-2322475B0AED}"/>
          </ac:spMkLst>
        </pc:spChg>
        <pc:spChg chg="add mod">
          <ac:chgData name="Natalija Brkic" userId="2043f2262bff6eb3" providerId="LiveId" clId="{544C69CF-85FF-4D0D-AC27-6F64FE529BD9}" dt="2020-05-09T07:49:24.938" v="693" actId="1076"/>
          <ac:spMkLst>
            <pc:docMk/>
            <pc:sldMk cId="1068728644" sldId="260"/>
            <ac:spMk id="3" creationId="{87E583CB-52A8-497E-99E3-EC097F6C0E8F}"/>
          </ac:spMkLst>
        </pc:spChg>
        <pc:spChg chg="add mod">
          <ac:chgData name="Natalija Brkic" userId="2043f2262bff6eb3" providerId="LiveId" clId="{544C69CF-85FF-4D0D-AC27-6F64FE529BD9}" dt="2020-05-09T07:50:21.154" v="746" actId="20577"/>
          <ac:spMkLst>
            <pc:docMk/>
            <pc:sldMk cId="1068728644" sldId="260"/>
            <ac:spMk id="5" creationId="{4459DA02-CAC4-46CC-818B-0E680A3BC9E6}"/>
          </ac:spMkLst>
        </pc:spChg>
        <pc:picChg chg="add del mod">
          <ac:chgData name="Natalija Brkic" userId="2043f2262bff6eb3" providerId="LiveId" clId="{544C69CF-85FF-4D0D-AC27-6F64FE529BD9}" dt="2020-05-09T07:46:15.206" v="667"/>
          <ac:picMkLst>
            <pc:docMk/>
            <pc:sldMk cId="1068728644" sldId="260"/>
            <ac:picMk id="4" creationId="{2FD7096E-5660-4838-AEB3-43B12E92BF92}"/>
          </ac:picMkLst>
        </pc:picChg>
        <pc:picChg chg="add del mod">
          <ac:chgData name="Natalija Brkic" userId="2043f2262bff6eb3" providerId="LiveId" clId="{544C69CF-85FF-4D0D-AC27-6F64FE529BD9}" dt="2020-05-08T20:05:01.571" v="533" actId="931"/>
          <ac:picMkLst>
            <pc:docMk/>
            <pc:sldMk cId="1068728644" sldId="260"/>
            <ac:picMk id="5" creationId="{7E0FF162-F1D4-432F-8C21-FE7E618D3C92}"/>
          </ac:picMkLst>
        </pc:picChg>
        <pc:picChg chg="add del mod">
          <ac:chgData name="Natalija Brkic" userId="2043f2262bff6eb3" providerId="LiveId" clId="{544C69CF-85FF-4D0D-AC27-6F64FE529BD9}" dt="2020-05-08T20:05:22.617" v="537" actId="478"/>
          <ac:picMkLst>
            <pc:docMk/>
            <pc:sldMk cId="1068728644" sldId="260"/>
            <ac:picMk id="7" creationId="{CB07319E-9945-441E-BAA7-A77A7BD059A8}"/>
          </ac:picMkLst>
        </pc:picChg>
        <pc:picChg chg="add mod">
          <ac:chgData name="Natalija Brkic" userId="2043f2262bff6eb3" providerId="LiveId" clId="{544C69CF-85FF-4D0D-AC27-6F64FE529BD9}" dt="2020-05-09T07:46:13.128" v="664" actId="1076"/>
          <ac:picMkLst>
            <pc:docMk/>
            <pc:sldMk cId="1068728644" sldId="260"/>
            <ac:picMk id="8" creationId="{C2422C33-C1F3-480F-86F7-395EBAED9280}"/>
          </ac:picMkLst>
        </pc:picChg>
        <pc:picChg chg="add mod">
          <ac:chgData name="Natalija Brkic" userId="2043f2262bff6eb3" providerId="LiveId" clId="{544C69CF-85FF-4D0D-AC27-6F64FE529BD9}" dt="2020-05-09T07:48:08.988" v="669" actId="1076"/>
          <ac:picMkLst>
            <pc:docMk/>
            <pc:sldMk cId="1068728644" sldId="260"/>
            <ac:picMk id="10" creationId="{15D4A07D-AD7E-42B0-A8F8-7AF77CCEF5C0}"/>
          </ac:picMkLst>
        </pc:picChg>
      </pc:sldChg>
      <pc:sldChg chg="addSp delSp modSp new del mod">
        <pc:chgData name="Natalija Brkic" userId="2043f2262bff6eb3" providerId="LiveId" clId="{544C69CF-85FF-4D0D-AC27-6F64FE529BD9}" dt="2020-05-08T20:01:03.973" v="298" actId="2696"/>
        <pc:sldMkLst>
          <pc:docMk/>
          <pc:sldMk cId="4008959116" sldId="260"/>
        </pc:sldMkLst>
        <pc:picChg chg="add del mod">
          <ac:chgData name="Natalija Brkic" userId="2043f2262bff6eb3" providerId="LiveId" clId="{544C69CF-85FF-4D0D-AC27-6F64FE529BD9}" dt="2020-05-08T20:00:06.449" v="292" actId="478"/>
          <ac:picMkLst>
            <pc:docMk/>
            <pc:sldMk cId="4008959116" sldId="260"/>
            <ac:picMk id="3" creationId="{00FFDDAA-602F-4179-8273-4F5673263AD6}"/>
          </ac:picMkLst>
        </pc:picChg>
        <pc:picChg chg="add mod">
          <ac:chgData name="Natalija Brkic" userId="2043f2262bff6eb3" providerId="LiveId" clId="{544C69CF-85FF-4D0D-AC27-6F64FE529BD9}" dt="2020-05-08T20:00:33.067" v="295" actId="962"/>
          <ac:picMkLst>
            <pc:docMk/>
            <pc:sldMk cId="4008959116" sldId="260"/>
            <ac:picMk id="5" creationId="{8C721D47-D209-4B56-A926-B40F9741CAA9}"/>
          </ac:picMkLst>
        </pc:picChg>
      </pc:sldChg>
      <pc:sldChg chg="addSp modSp new del">
        <pc:chgData name="Natalija Brkic" userId="2043f2262bff6eb3" providerId="LiveId" clId="{544C69CF-85FF-4D0D-AC27-6F64FE529BD9}" dt="2020-05-08T20:00:40.775" v="296" actId="2696"/>
        <pc:sldMkLst>
          <pc:docMk/>
          <pc:sldMk cId="2325176537" sldId="261"/>
        </pc:sldMkLst>
        <pc:picChg chg="add mod">
          <ac:chgData name="Natalija Brkic" userId="2043f2262bff6eb3" providerId="LiveId" clId="{544C69CF-85FF-4D0D-AC27-6F64FE529BD9}" dt="2020-05-08T19:58:48.707" v="288" actId="931"/>
          <ac:picMkLst>
            <pc:docMk/>
            <pc:sldMk cId="2325176537" sldId="261"/>
            <ac:picMk id="3" creationId="{B9FDF24D-3840-4614-B623-F0C779F58C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BB83-A4EC-4142-8A6A-0190D069CA9C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6971-2789-4017-80E7-521C87BC2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208" y="1059582"/>
            <a:ext cx="4246792" cy="1115517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ДНОСИ У ВИДНОМ ПОЉУ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2392" y="2580377"/>
            <a:ext cx="3416424" cy="1314450"/>
          </a:xfrm>
        </p:spPr>
        <p:txBody>
          <a:bodyPr>
            <a:normAutofit/>
          </a:bodyPr>
          <a:lstStyle/>
          <a:p>
            <a:r>
              <a:rPr lang="sr-Cyrl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Ликовна</a:t>
            </a:r>
            <a:r>
              <a:rPr lang="de-DE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култура</a:t>
            </a:r>
          </a:p>
          <a:p>
            <a:r>
              <a:rPr lang="sr-Cyrl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разред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666"/>
            <a:ext cx="4824536" cy="385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3219822"/>
            <a:ext cx="8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Arial" pitchFamily="34" charset="0"/>
                <a:cs typeface="Arial" pitchFamily="34" charset="0"/>
              </a:rPr>
              <a:t>  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0786"/>
            <a:ext cx="5976664" cy="445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68344" y="88925"/>
            <a:ext cx="826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Arial" pitchFamily="34" charset="0"/>
                <a:cs typeface="Arial" pitchFamily="34" charset="0"/>
              </a:rPr>
              <a:t>  </a:t>
            </a: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187624" y="2499743"/>
            <a:ext cx="2304256" cy="1012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7190343" y="868411"/>
            <a:ext cx="576064" cy="2977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1045" y="3286130"/>
            <a:ext cx="1867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ПЛИТКО</a:t>
            </a:r>
            <a:endParaRPr lang="sr-Cyrl-R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3507853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ДУБОКО</a:t>
            </a:r>
            <a:endParaRPr lang="sr-Cyrl-R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0934"/>
            <a:ext cx="3120182" cy="25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96" y="675356"/>
            <a:ext cx="2999978" cy="22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cxnSpLocks/>
            <a:stCxn id="10" idx="0"/>
          </p:cNvCxnSpPr>
          <p:nvPr/>
        </p:nvCxnSpPr>
        <p:spPr>
          <a:xfrm flipV="1">
            <a:off x="1344666" y="2355727"/>
            <a:ext cx="1355126" cy="9304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7885964" y="1979474"/>
            <a:ext cx="646476" cy="15283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BF44E5F-0621-418E-9875-074280CBEFCF}"/>
              </a:ext>
            </a:extLst>
          </p:cNvPr>
          <p:cNvSpPr txBox="1"/>
          <p:nvPr/>
        </p:nvSpPr>
        <p:spPr>
          <a:xfrm>
            <a:off x="107504" y="296559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Направимо кућу од 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картона!</a:t>
            </a:r>
            <a:endParaRPr lang="sr-Cyrl-B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Потребан 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материјал:</a:t>
            </a:r>
            <a:endParaRPr lang="sr-Cyrl-B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артон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аказе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ломастери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љ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епило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24628"/>
            <a:ext cx="1872208" cy="1815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058" y="2139702"/>
            <a:ext cx="2016500" cy="1774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643758"/>
            <a:ext cx="2880320" cy="17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3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Од картона исијеци овакве облике:</a:t>
            </a:r>
            <a:endParaRPr lang="sr-Latn-R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36565"/>
            <a:ext cx="3816424" cy="336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7614"/>
            <a:ext cx="3046278" cy="29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04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448"/>
            <a:ext cx="5472608" cy="2232248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Након што ис</a:t>
            </a:r>
            <a:r>
              <a:rPr lang="sr-Cyrl-BA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јечеш облике, 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залијепи, 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нацртај врата и прозоре и кућица је готова.</a:t>
            </a:r>
            <a:endParaRPr lang="sr-Latn-R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91630"/>
            <a:ext cx="3962743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27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76F7107-76AB-44AF-AACE-2322475B0AED}"/>
              </a:ext>
            </a:extLst>
          </p:cNvPr>
          <p:cNvSpPr txBox="1"/>
          <p:nvPr/>
        </p:nvSpPr>
        <p:spPr>
          <a:xfrm>
            <a:off x="539552" y="1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8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</a:t>
            </a:r>
            <a:r>
              <a:rPr lang="sr-Cyrl-B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самостал</a:t>
            </a:r>
            <a:r>
              <a:rPr lang="sr-Cyrl-R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</a:t>
            </a:r>
            <a:r>
              <a:rPr lang="sr-Cyrl-B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800" b="1" dirty="0">
                <a:latin typeface="Arial" panose="020B0604020202020204" pitchFamily="34" charset="0"/>
                <a:cs typeface="Arial" panose="020B0604020202020204" pitchFamily="34" charset="0"/>
              </a:rPr>
              <a:t>рад</a:t>
            </a:r>
            <a:endParaRPr lang="de-D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7E583CB-52A8-497E-99E3-EC097F6C0E8F}"/>
              </a:ext>
            </a:extLst>
          </p:cNvPr>
          <p:cNvSpPr txBox="1"/>
          <p:nvPr/>
        </p:nvSpPr>
        <p:spPr>
          <a:xfrm>
            <a:off x="107504" y="1569848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Пратећи ова упутства направи и ти кућу од картона. </a:t>
            </a:r>
            <a:endParaRPr lang="sr-Cyrl-R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27" y="1563318"/>
            <a:ext cx="3851920" cy="32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7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23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68</Words>
  <Application>Microsoft Office PowerPoint</Application>
  <PresentationFormat>On-screen Show (16:9)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OДНОСИ У ВИДНОМ ПОЉУ</vt:lpstr>
      <vt:lpstr>Slide 2</vt:lpstr>
      <vt:lpstr>Slide 3</vt:lpstr>
      <vt:lpstr>Slide 4</vt:lpstr>
      <vt:lpstr>Од картона исијеци овакве облике:</vt:lpstr>
      <vt:lpstr>Након што исијечеш облике, залијепи, нацртај врата и прозоре и кућица је готова.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ТАКТИЛНОСТ</dc:title>
  <dc:creator>MIRJANA</dc:creator>
  <cp:lastModifiedBy>KULA</cp:lastModifiedBy>
  <cp:revision>46</cp:revision>
  <dcterms:created xsi:type="dcterms:W3CDTF">2020-05-07T11:57:20Z</dcterms:created>
  <dcterms:modified xsi:type="dcterms:W3CDTF">2021-01-19T18:11:04Z</dcterms:modified>
</cp:coreProperties>
</file>