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58" r:id="rId3"/>
    <p:sldId id="267" r:id="rId4"/>
    <p:sldId id="260" r:id="rId5"/>
    <p:sldId id="261" r:id="rId6"/>
    <p:sldId id="262" r:id="rId7"/>
    <p:sldId id="263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9E7E6-EC70-43ED-A91A-8BBBAA1F965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2FE44-3E96-454B-87EE-63B63C9C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3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2FE44-3E96-454B-87EE-63B63C9C005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2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ugao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avougaonik zaobljenih uglova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r-Latn-CS" smtClean="0"/>
              <a:t>Kliknite i uredite stil podnaslova mastera</a:t>
            </a:r>
            <a:endParaRPr kumimoji="0" lang="en-US"/>
          </a:p>
        </p:txBody>
      </p:sp>
      <p:sp>
        <p:nvSpPr>
          <p:cNvPr id="28" name="Čuvar mesta za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17" name="Čuvar mesta za podnožj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Čuvar mesta za broj slajd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ravougao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ugao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ugao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Čuvar mesta za sadržaj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elj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ugao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avougaonik zaobljenih uglova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ravougao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ugao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ugao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Čuvar mesta za sadržaj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11" name="Čuvar mesta za sadržaj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Čuvar mesta za sadržaj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13" name="Čuvar mesta za sadržaj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ugao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avougaonik zaobljenih uglova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Čuvar mesta za sadržaj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r-Latn-CS" smtClean="0"/>
              <a:t>Kliknite i uredite stilove teksta mastera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ravougao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gao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avougao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r-Latn-CS" smtClean="0"/>
              <a:t>Kliknite na ikonu da biste dodali sliku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gao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avougaonik zaobljenih uglova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Čuvar mesta za naslov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13" name="Čuvar mesta za teks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r-Latn-CS" smtClean="0"/>
              <a:t>Kliknite i uredite stilove teksta mastera</a:t>
            </a:r>
          </a:p>
          <a:p>
            <a:pPr lvl="1" eaLnBrk="1" latinLnBrk="0" hangingPunct="1"/>
            <a:r>
              <a:rPr kumimoji="0" lang="sr-Latn-CS" smtClean="0"/>
              <a:t>Drugi nivo</a:t>
            </a:r>
          </a:p>
          <a:p>
            <a:pPr lvl="2" eaLnBrk="1" latinLnBrk="0" hangingPunct="1"/>
            <a:r>
              <a:rPr kumimoji="0" lang="sr-Latn-CS" smtClean="0"/>
              <a:t>Treći nivo</a:t>
            </a:r>
          </a:p>
          <a:p>
            <a:pPr lvl="3" eaLnBrk="1" latinLnBrk="0" hangingPunct="1"/>
            <a:r>
              <a:rPr kumimoji="0" lang="sr-Latn-CS" smtClean="0"/>
              <a:t>Četvrti nivo</a:t>
            </a:r>
          </a:p>
          <a:p>
            <a:pPr lvl="4" eaLnBrk="1" latinLnBrk="0" hangingPunct="1"/>
            <a:r>
              <a:rPr kumimoji="0" lang="sr-Latn-CS" smtClean="0"/>
              <a:t>Peti nivo</a:t>
            </a:r>
            <a:endParaRPr kumimoji="0" lang="en-US"/>
          </a:p>
        </p:txBody>
      </p:sp>
      <p:sp>
        <p:nvSpPr>
          <p:cNvPr id="14" name="Čuvar mesta za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065344-D457-4951-A3C8-9F4BADC6EA5E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Čuvar mesta za broj slajd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B87B075-45C9-448B-A08F-32929C712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ladic\Downloads\20201217_0946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33400"/>
            <a:ext cx="6583496" cy="441094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87889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sr-Cyrl-B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sr-Cyrl-BA" sz="4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СТРАДАЊЕ ХРИШЋАНА</a:t>
            </a:r>
            <a:br>
              <a:rPr lang="sr-Cyrl-BA" sz="4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r-Cyrl-BA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ПРАВОСЛАВНА ВЈЕРОНАУКА 9. РАЗРЕД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 flipH="1">
            <a:off x="0" y="5257800"/>
            <a:ext cx="46038" cy="76200"/>
          </a:xfrm>
        </p:spPr>
        <p:txBody>
          <a:bodyPr>
            <a:normAutofit fontScale="25000" lnSpcReduction="20000"/>
          </a:bodyPr>
          <a:lstStyle/>
          <a:p>
            <a:endParaRPr lang="sr-Cyrl-BA" dirty="0" smtClean="0"/>
          </a:p>
          <a:p>
            <a:endParaRPr lang="sr-Cyrl-BA" dirty="0"/>
          </a:p>
          <a:p>
            <a:endParaRPr lang="sr-Cyrl-BA" dirty="0" smtClean="0"/>
          </a:p>
          <a:p>
            <a:endParaRPr lang="sr-Cyrl-BA" dirty="0"/>
          </a:p>
          <a:p>
            <a:endParaRPr lang="sr-Cyrl-BA" dirty="0" smtClean="0"/>
          </a:p>
          <a:p>
            <a:endParaRPr lang="sr-Cyrl-BA" dirty="0"/>
          </a:p>
          <a:p>
            <a:endParaRPr lang="sr-Cyrl-BA" dirty="0" smtClean="0"/>
          </a:p>
          <a:p>
            <a:endParaRPr lang="sr-Cyrl-BA" dirty="0"/>
          </a:p>
          <a:p>
            <a:endParaRPr lang="sr-Cyrl-BA" dirty="0" smtClean="0"/>
          </a:p>
          <a:p>
            <a:endParaRPr lang="sr-Cyrl-BA" dirty="0"/>
          </a:p>
          <a:p>
            <a:endParaRPr lang="sr-Cyrl-B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2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838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sr-Cyrl-RS" b="1" dirty="0" smtClean="0"/>
              <a:t> 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ПОСЛИЈЕ КРШТЕЊА ГОСПОД ИСУС ХРИСТОС БИРА СВОЈЕ УЧЕНИКЕ АПОСТОЛЕ.</a:t>
            </a:r>
          </a:p>
          <a:p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ХАЈТЕ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ЗА МНОМ И УЧИНИЋУ ВАС ЛОВЦИМА ЉУДИ.” (МТ 4,19)</a:t>
            </a:r>
          </a:p>
          <a:p>
            <a:pPr>
              <a:buNone/>
            </a:pP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НИЈЕ ИМ ОБЕЋАО ЧАСТ И ВЛАСТ, ВЕЋ ТРНОВИТ ПУТ, СТРАДАЊА И ПРОГОНЕ, АЛИ НА КРАЈУ ЖИВОТ ВЈЕЧНИ.</a:t>
            </a:r>
          </a:p>
          <a:p>
            <a:pPr>
              <a:buNone/>
            </a:pP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 „У СВИЈЕТУ ЋЕ ТЕ ИМАТИ МНОГО НЕВОЉА, АЛИ НЕ БОЈТЕ СЕ, ЈА ПОБИЈЕДИХ СВИЈЕТ.” </a:t>
            </a:r>
          </a:p>
          <a:p>
            <a:pPr marL="0" indent="0">
              <a:buNone/>
            </a:pPr>
            <a:r>
              <a:rPr lang="sr-Cyrl-R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  (ЈН 16,33)</a:t>
            </a:r>
          </a:p>
        </p:txBody>
      </p:sp>
    </p:spTree>
    <p:extLst>
      <p:ext uri="{BB962C8B-B14F-4D97-AF65-F5344CB8AC3E}">
        <p14:creationId xmlns:p14="http://schemas.microsoft.com/office/powerpoint/2010/main" val="24193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533400" y="328558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ПРВИ КОЈИ ЈЕ СТРАДАО ЗА ВЈЕРУ ХРИСТОВУ ЈЕ СВЕТИ АРХИЂАКОН И ПРВОМУЧЕНИК СТЕФАН.</a:t>
            </a:r>
          </a:p>
          <a:p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400" b="1" dirty="0">
                <a:latin typeface="Times New Roman" pitchFamily="18" charset="0"/>
                <a:cs typeface="Times New Roman" pitchFamily="18" charset="0"/>
              </a:rPr>
              <a:t>СВЕТИ АРХИЂАКОН И ПРВОМУЧЕНИК СТЕФАН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ЈЕ ПОСТРАДАО КАМЕНОВАЊЕМ.</a:t>
            </a:r>
          </a:p>
          <a:p>
            <a:pPr>
              <a:buFontTx/>
              <a:buChar char="-"/>
            </a:pP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МОЛИО СЕ ЗА СВОЈЕ МУЧИТЕЉЕ: „ГОСПОДЕ, НЕ УЗМИ ИМ ОВО ЗА ГРИЈЕХ!”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992" y="3581400"/>
            <a:ext cx="3502416" cy="305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/>
          <p:cNvSpPr>
            <a:spLocks noGrp="1"/>
          </p:cNvSpPr>
          <p:nvPr>
            <p:ph sz="quarter" idx="1"/>
          </p:nvPr>
        </p:nvSpPr>
        <p:spPr>
          <a:xfrm>
            <a:off x="457200" y="228600"/>
            <a:ext cx="8229600" cy="3657601"/>
          </a:xfrm>
        </p:spPr>
        <p:txBody>
          <a:bodyPr>
            <a:normAutofit/>
          </a:bodyPr>
          <a:lstStyle/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РИМСКИ ЦАРЕВИ СУ ПРОГОНИЛИ ХРИШЋАНЕ.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ПРВИ РИМСКИ ЦАР КОЈИ ЈЕ ПОЧЕО ГОНИТИ ХРИШЋАНЕ БИО ЈЕ НЕРОН, А ПОСЛЕДЊИ И НАЈСВИРЕПИЈИ ДИОКЛЕЦИЈАН.</a:t>
            </a:r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ПОРЕД ВЕЛИКОГА СТРАДАЊА ОНИ СУ И ДАЉЕ ШИРИЛУ ВЈЕРУ У РАСПЕТОГ БОГОЧОВЈЕКА – СПАСИТЕЉА НАШЕГ.</a:t>
            </a:r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ХРИШЋАНИ СУ СТРАДАЛИ СА МОЛИТВОМ НА УСНАМА ЈЕР ИХ ЈЕ ЧЕКАЛО ЦАРСТВО НЕБЕСКО</a:t>
            </a:r>
          </a:p>
          <a:p>
            <a:pPr>
              <a:buFontTx/>
              <a:buChar char="-"/>
            </a:pPr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B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896437"/>
            <a:ext cx="3962400" cy="263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/>
          <p:cNvSpPr>
            <a:spLocks noGrp="1"/>
          </p:cNvSpPr>
          <p:nvPr>
            <p:ph sz="quarter" idx="1"/>
          </p:nvPr>
        </p:nvSpPr>
        <p:spPr>
          <a:xfrm>
            <a:off x="381000" y="533400"/>
            <a:ext cx="8458200" cy="5821363"/>
          </a:xfrm>
        </p:spPr>
        <p:txBody>
          <a:bodyPr>
            <a:normAutofit/>
          </a:bodyPr>
          <a:lstStyle/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ИСТОРИЈА СРПСКОГ НАРОДА ПУНА ЈЕ СТРАДАЊА И МУЧЕНИШТВА.</a:t>
            </a:r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СРПСКИ НАРОД ЈЕ ПЕТ ВИЈЕКОВА БИО ПОД ТУРСКОМ ВЛАШЋУ.</a:t>
            </a:r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ЂАКОН АВАКУМ – ТУРЦИ СУ ОД ЊЕГА ТРАЖИЛИ ДА СЕ ОДРЕКНЕ ХРИСТА, ПА ДА ОСТАНЕ ЖИВ.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МАЈКА ГА МОЛИЛА, БАР НА КРАКТКО, САМО РИЈЕЧИМА, ДА СЕ ОДРЕКНЕ, КАКО БИ ПРЕЖИВИО.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ОН ЈОЈ ОДГОВАРА: „ХВАЛА ТЕБИ МАЈКО НА МЛИЈЕКУ КОЈИМ СИ МЕ ДОЈИЛА, АЛИ НЕ И НА ТАКВОЈ БЕСЈЕДИ.”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НА ПУТУ СТРАДАЊА УЗВИКУЈЕ: „НЕМА ЉЕПШЕ ВЈЕРЕ ОД ХРИШЋАНСКЕ, СРБ ЈЕ ХРИСТОВ РАДУЈЕ СЕ СМРТИ!”</a:t>
            </a:r>
          </a:p>
          <a:p>
            <a:pPr>
              <a:buFontTx/>
              <a:buChar char="-"/>
            </a:pPr>
            <a:endParaRPr lang="sr-Latn-B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29600" cy="2819400"/>
          </a:xfrm>
        </p:spPr>
        <p:txBody>
          <a:bodyPr>
            <a:normAutofit/>
          </a:bodyPr>
          <a:lstStyle/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ПОСЛИЈЕ ТУРСКОГ РОПСТВА НАСТАВЉЕНО ЈЕ СТРАДАЊЕ ПРАВОСЛАВНИХ СРБА.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У ЛОГОРУ ЈАСЕНОВАЦ,  У ДРУГОМ СВЈЕТСКОМ РАТУ, СТРАДАЛО ЈЕ ОКО 500.000 СРБА ОД УСТАШКЕ РУКЕ.</a:t>
            </a:r>
          </a:p>
          <a:p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БИЛИ СУ КРИВИ САМО ШТО СУ ПРАВОСЛАВНИ ХРИШЋАНИ – ПРАВОСЛАВНИ СРБИ.</a:t>
            </a:r>
          </a:p>
          <a:p>
            <a:pPr>
              <a:buFontTx/>
              <a:buChar char="-"/>
            </a:pPr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657600"/>
            <a:ext cx="2095500" cy="2847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603608"/>
            <a:ext cx="3461450" cy="2901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533400" y="4572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ХРИСТОС ЈЕ РАДИ НАС ЉУДИ И НАШЕГА СПАСЕЊА СТРАДАО НА КРСТУ.</a:t>
            </a:r>
            <a:endParaRPr lang="sr-Cyrl-RS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ПРЕДСКАЗАО ЈЕ ДА ЋЕ ЊЕГОВИ СЉЕДБЕНИЦИ ТАКОЂЕ СТРАДАТИ И БИТИ ГОЊЕНИ.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СВ. АПОСТОЛ ПАВЛЕ КАЖЕ: „СВИ КОЈИ ХОЋЕ ПОБОЖНО ДА ЖИВЕ У ХРИСТУ БИЋЕ ГОЊЕНИ.”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35" y="3048000"/>
            <a:ext cx="4800930" cy="3218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dirty="0" smtClean="0"/>
              <a:t>Домаћа задаћа:</a:t>
            </a:r>
          </a:p>
          <a:p>
            <a:pPr algn="ctr"/>
            <a:endParaRPr lang="sr-Cyrl-RS" sz="3600" dirty="0"/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sr-Cyrl-RS" sz="3600" dirty="0" smtClean="0"/>
              <a:t>Одговори на питања у уџбенику на страни 54!</a:t>
            </a:r>
            <a:endParaRPr lang="sr-Cyrl-RS" dirty="0" smtClean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543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cija">
  <a:themeElements>
    <a:clrScheme name="Akci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kcija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cij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389</TotalTime>
  <Words>357</Words>
  <Application>Microsoft Office PowerPoint</Application>
  <PresentationFormat>On-screen Show (4:3)</PresentationFormat>
  <Paragraphs>46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Cambria</vt:lpstr>
      <vt:lpstr>Franklin Gothic Book</vt:lpstr>
      <vt:lpstr>Perpetua</vt:lpstr>
      <vt:lpstr>Times New Roman</vt:lpstr>
      <vt:lpstr>Wingdings</vt:lpstr>
      <vt:lpstr>Wingdings 2</vt:lpstr>
      <vt:lpstr>Akcija</vt:lpstr>
      <vt:lpstr> СТРАДАЊЕ ХРИШЋАНА ПРАВОСЛАВНА ВЈЕРОНАУКА 9. 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1: Увод у Свето писмо старог завјета</dc:title>
  <dc:creator>korisnik</dc:creator>
  <cp:lastModifiedBy>39. Slavoljub Lukic</cp:lastModifiedBy>
  <cp:revision>48</cp:revision>
  <dcterms:created xsi:type="dcterms:W3CDTF">2017-10-02T18:58:07Z</dcterms:created>
  <dcterms:modified xsi:type="dcterms:W3CDTF">2021-01-25T07:45:49Z</dcterms:modified>
</cp:coreProperties>
</file>