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4" r:id="rId2"/>
    <p:sldId id="295" r:id="rId3"/>
    <p:sldId id="296" r:id="rId4"/>
    <p:sldId id="297" r:id="rId5"/>
    <p:sldId id="298" r:id="rId6"/>
    <p:sldId id="299" r:id="rId7"/>
    <p:sldId id="314" r:id="rId8"/>
    <p:sldId id="302" r:id="rId9"/>
    <p:sldId id="303" r:id="rId10"/>
    <p:sldId id="304" r:id="rId11"/>
    <p:sldId id="293" r:id="rId12"/>
    <p:sldId id="300" r:id="rId13"/>
    <p:sldId id="301" r:id="rId14"/>
    <p:sldId id="315" r:id="rId15"/>
    <p:sldId id="305" r:id="rId16"/>
    <p:sldId id="306" r:id="rId17"/>
    <p:sldId id="308" r:id="rId18"/>
    <p:sldId id="316" r:id="rId19"/>
    <p:sldId id="309" r:id="rId20"/>
    <p:sldId id="307" r:id="rId21"/>
    <p:sldId id="317" r:id="rId22"/>
    <p:sldId id="310" r:id="rId23"/>
    <p:sldId id="311" r:id="rId24"/>
    <p:sldId id="318" r:id="rId25"/>
    <p:sldId id="312" r:id="rId26"/>
    <p:sldId id="313" r:id="rId27"/>
    <p:sldId id="263" r:id="rId28"/>
  </p:sldIdLst>
  <p:sldSz cx="9144000" cy="5143500" type="screen16x9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171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7" autoAdjust="0"/>
    <p:restoredTop sz="94660"/>
  </p:normalViewPr>
  <p:slideViewPr>
    <p:cSldViewPr>
      <p:cViewPr varScale="1">
        <p:scale>
          <a:sx n="106" d="100"/>
          <a:sy n="106" d="100"/>
        </p:scale>
        <p:origin x="-84" y="-6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20"/>
    </p:cViewPr>
  </p:sorterViewPr>
  <p:notesViewPr>
    <p:cSldViewPr>
      <p:cViewPr varScale="1">
        <p:scale>
          <a:sx n="56" d="100"/>
          <a:sy n="56" d="100"/>
        </p:scale>
        <p:origin x="-208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Број ученика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2017/18.</c:v>
                </c:pt>
                <c:pt idx="1">
                  <c:v>2018/19.</c:v>
                </c:pt>
                <c:pt idx="2">
                  <c:v>2019/20.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40-40A2-B394-07496854EF7E}"/>
            </c:ext>
          </c:extLst>
        </c:ser>
        <c:dLbls/>
        <c:axId val="97171328"/>
        <c:axId val="97172864"/>
      </c:barChart>
      <c:catAx>
        <c:axId val="97171328"/>
        <c:scaling>
          <c:orientation val="minMax"/>
        </c:scaling>
        <c:axPos val="b"/>
        <c:numFmt formatCode="General" sourceLinked="0"/>
        <c:tickLblPos val="nextTo"/>
        <c:crossAx val="97172864"/>
        <c:crosses val="autoZero"/>
        <c:auto val="1"/>
        <c:lblAlgn val="ctr"/>
        <c:lblOffset val="100"/>
      </c:catAx>
      <c:valAx>
        <c:axId val="97172864"/>
        <c:scaling>
          <c:orientation val="minMax"/>
        </c:scaling>
        <c:axPos val="l"/>
        <c:majorGridlines/>
        <c:numFmt formatCode="General" sourceLinked="1"/>
        <c:tickLblPos val="nextTo"/>
        <c:crossAx val="9717132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B69819-6DAB-4E13-955A-5C7993A76A9A}" type="doc">
      <dgm:prSet loTypeId="urn:microsoft.com/office/officeart/2005/8/layout/funnel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r-Latn-RS"/>
        </a:p>
      </dgm:t>
    </dgm:pt>
    <dgm:pt modelId="{72CE366E-E3D3-4CE2-A87B-0D9B2EED0696}">
      <dgm:prSet phldrT="[Text]" custT="1"/>
      <dgm:spPr/>
      <dgm:t>
        <a:bodyPr/>
        <a:lstStyle/>
        <a:p>
          <a:r>
            <a:rPr lang="sr-Cyrl-BA" sz="1200" b="1" dirty="0"/>
            <a:t>РЕД</a:t>
          </a:r>
          <a:endParaRPr lang="sr-Latn-RS" sz="1200" b="1" dirty="0"/>
        </a:p>
      </dgm:t>
    </dgm:pt>
    <dgm:pt modelId="{87915836-EA61-406C-9EFF-960A7D947D0C}" type="parTrans" cxnId="{AE331355-F426-46FE-A47A-01549EEB0D1E}">
      <dgm:prSet/>
      <dgm:spPr/>
      <dgm:t>
        <a:bodyPr/>
        <a:lstStyle/>
        <a:p>
          <a:endParaRPr lang="sr-Latn-RS"/>
        </a:p>
      </dgm:t>
    </dgm:pt>
    <dgm:pt modelId="{D5BE9A98-00B8-45F7-BF1F-8D63BAB81828}" type="sibTrans" cxnId="{AE331355-F426-46FE-A47A-01549EEB0D1E}">
      <dgm:prSet/>
      <dgm:spPr/>
      <dgm:t>
        <a:bodyPr/>
        <a:lstStyle/>
        <a:p>
          <a:endParaRPr lang="sr-Latn-RS"/>
        </a:p>
      </dgm:t>
    </dgm:pt>
    <dgm:pt modelId="{CA339332-C3B0-4DEC-A68D-4D0D97869D8E}">
      <dgm:prSet phldrT="[Text]" custT="1"/>
      <dgm:spPr/>
      <dgm:t>
        <a:bodyPr/>
        <a:lstStyle/>
        <a:p>
          <a:r>
            <a:rPr lang="sr-Cyrl-BA" sz="1200" b="1" dirty="0"/>
            <a:t>РАД</a:t>
          </a:r>
          <a:endParaRPr lang="sr-Latn-RS" sz="1200" b="1" dirty="0"/>
        </a:p>
      </dgm:t>
    </dgm:pt>
    <dgm:pt modelId="{34327D29-8DB6-46A3-BD8B-42C013DFED9D}" type="parTrans" cxnId="{D2603298-1D09-4907-A0E6-FAA55CFF3322}">
      <dgm:prSet/>
      <dgm:spPr/>
      <dgm:t>
        <a:bodyPr/>
        <a:lstStyle/>
        <a:p>
          <a:endParaRPr lang="sr-Latn-RS"/>
        </a:p>
      </dgm:t>
    </dgm:pt>
    <dgm:pt modelId="{D3A194D3-A542-414E-82FF-11EDD678AB2B}" type="sibTrans" cxnId="{D2603298-1D09-4907-A0E6-FAA55CFF3322}">
      <dgm:prSet/>
      <dgm:spPr/>
      <dgm:t>
        <a:bodyPr/>
        <a:lstStyle/>
        <a:p>
          <a:endParaRPr lang="sr-Latn-RS"/>
        </a:p>
      </dgm:t>
    </dgm:pt>
    <dgm:pt modelId="{E113405A-8FE8-4FDB-AF9D-A97348196B7C}">
      <dgm:prSet phldrT="[Text]" custT="1"/>
      <dgm:spPr/>
      <dgm:t>
        <a:bodyPr/>
        <a:lstStyle/>
        <a:p>
          <a:r>
            <a:rPr lang="sr-Cyrl-BA" sz="800" b="1" dirty="0"/>
            <a:t>ДИСЦИПЛИНА</a:t>
          </a:r>
          <a:endParaRPr lang="sr-Latn-RS" sz="900" b="1" dirty="0"/>
        </a:p>
      </dgm:t>
    </dgm:pt>
    <dgm:pt modelId="{0FBA9509-932B-4CE3-BA5A-249EA107D5A6}" type="parTrans" cxnId="{03F00B9E-4F89-488B-89A0-01FFD4D4AE62}">
      <dgm:prSet/>
      <dgm:spPr/>
      <dgm:t>
        <a:bodyPr/>
        <a:lstStyle/>
        <a:p>
          <a:endParaRPr lang="sr-Latn-RS"/>
        </a:p>
      </dgm:t>
    </dgm:pt>
    <dgm:pt modelId="{63B2D5E2-C67B-4340-82F1-D3FD1BE1999D}" type="sibTrans" cxnId="{03F00B9E-4F89-488B-89A0-01FFD4D4AE62}">
      <dgm:prSet/>
      <dgm:spPr/>
      <dgm:t>
        <a:bodyPr/>
        <a:lstStyle/>
        <a:p>
          <a:endParaRPr lang="sr-Latn-RS"/>
        </a:p>
      </dgm:t>
    </dgm:pt>
    <dgm:pt modelId="{6D13A35F-76F6-44C2-9FBF-598E1A49CF37}">
      <dgm:prSet phldrT="[Text]" custT="1"/>
      <dgm:spPr/>
      <dgm:t>
        <a:bodyPr/>
        <a:lstStyle/>
        <a:p>
          <a:r>
            <a:rPr lang="sr-Cyrl-BA" sz="3200" b="1" dirty="0"/>
            <a:t>УСПЈЕХ</a:t>
          </a:r>
          <a:endParaRPr lang="sr-Latn-RS" sz="3200" b="1" dirty="0"/>
        </a:p>
      </dgm:t>
    </dgm:pt>
    <dgm:pt modelId="{6E8E8F90-9237-4C5E-A389-1AB29BEB1B24}" type="parTrans" cxnId="{DDB3C6F8-4A38-4893-9DA4-1135B5DBE94A}">
      <dgm:prSet/>
      <dgm:spPr/>
      <dgm:t>
        <a:bodyPr/>
        <a:lstStyle/>
        <a:p>
          <a:endParaRPr lang="sr-Latn-RS"/>
        </a:p>
      </dgm:t>
    </dgm:pt>
    <dgm:pt modelId="{20D85827-73BA-4290-A50F-FEEA3AAB0112}" type="sibTrans" cxnId="{DDB3C6F8-4A38-4893-9DA4-1135B5DBE94A}">
      <dgm:prSet/>
      <dgm:spPr/>
      <dgm:t>
        <a:bodyPr/>
        <a:lstStyle/>
        <a:p>
          <a:endParaRPr lang="sr-Latn-RS"/>
        </a:p>
      </dgm:t>
    </dgm:pt>
    <dgm:pt modelId="{CDF52D92-654B-4AF8-A592-B15FDC35ED3A}" type="pres">
      <dgm:prSet presAssocID="{ECB69819-6DAB-4E13-955A-5C7993A76A9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49AF7F-F909-4A55-8E8F-610C91415A4C}" type="pres">
      <dgm:prSet presAssocID="{ECB69819-6DAB-4E13-955A-5C7993A76A9A}" presName="ellipse" presStyleLbl="trBgShp" presStyleIdx="0" presStyleCnt="1"/>
      <dgm:spPr/>
    </dgm:pt>
    <dgm:pt modelId="{C169ED83-8655-45F5-87DF-93777C4763D7}" type="pres">
      <dgm:prSet presAssocID="{ECB69819-6DAB-4E13-955A-5C7993A76A9A}" presName="arrow1" presStyleLbl="fgShp" presStyleIdx="0" presStyleCnt="1" custLinFactNeighborX="22844" custLinFactNeighborY="17319"/>
      <dgm:spPr/>
    </dgm:pt>
    <dgm:pt modelId="{1C661F38-DCFD-43BA-A3A2-67EC80708877}" type="pres">
      <dgm:prSet presAssocID="{ECB69819-6DAB-4E13-955A-5C7993A76A9A}" presName="rectangle" presStyleLbl="revTx" presStyleIdx="0" presStyleCnt="1" custLinFactNeighborX="2422" custLinFactNeighborY="107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C0C56-B19C-4455-B788-4730F846E8F3}" type="pres">
      <dgm:prSet presAssocID="{CA339332-C3B0-4DEC-A68D-4D0D97869D8E}" presName="item1" presStyleLbl="node1" presStyleIdx="0" presStyleCnt="3" custScaleX="114188" custLinFactNeighborX="1389" custLinFactNeighborY="144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F1A6F-27F8-474F-A33B-121B7E632E6E}" type="pres">
      <dgm:prSet presAssocID="{E113405A-8FE8-4FDB-AF9D-A97348196B7C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4B660-B6F1-4E3B-8CB1-A3274035322B}" type="pres">
      <dgm:prSet presAssocID="{6D13A35F-76F6-44C2-9FBF-598E1A49CF37}" presName="item3" presStyleLbl="node1" presStyleIdx="2" presStyleCnt="3" custLinFactNeighborX="17613" custLinFactNeighborY="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0BF67D-CA52-4E83-B367-A203F6F42D55}" type="pres">
      <dgm:prSet presAssocID="{ECB69819-6DAB-4E13-955A-5C7993A76A9A}" presName="funnel" presStyleLbl="trAlignAcc1" presStyleIdx="0" presStyleCnt="1" custLinFactNeighborX="3931" custLinFactNeighborY="2283"/>
      <dgm:spPr/>
    </dgm:pt>
  </dgm:ptLst>
  <dgm:cxnLst>
    <dgm:cxn modelId="{3F54D9E3-FCD8-40D3-9999-33B5894444A7}" type="presOf" srcId="{CA339332-C3B0-4DEC-A68D-4D0D97869D8E}" destId="{B66F1A6F-27F8-474F-A33B-121B7E632E6E}" srcOrd="0" destOrd="0" presId="urn:microsoft.com/office/officeart/2005/8/layout/funnel1"/>
    <dgm:cxn modelId="{C529CCBB-37F8-4024-A332-C0B37266BC59}" type="presOf" srcId="{E113405A-8FE8-4FDB-AF9D-A97348196B7C}" destId="{843C0C56-B19C-4455-B788-4730F846E8F3}" srcOrd="0" destOrd="0" presId="urn:microsoft.com/office/officeart/2005/8/layout/funnel1"/>
    <dgm:cxn modelId="{DDB3C6F8-4A38-4893-9DA4-1135B5DBE94A}" srcId="{ECB69819-6DAB-4E13-955A-5C7993A76A9A}" destId="{6D13A35F-76F6-44C2-9FBF-598E1A49CF37}" srcOrd="3" destOrd="0" parTransId="{6E8E8F90-9237-4C5E-A389-1AB29BEB1B24}" sibTransId="{20D85827-73BA-4290-A50F-FEEA3AAB0112}"/>
    <dgm:cxn modelId="{D2603298-1D09-4907-A0E6-FAA55CFF3322}" srcId="{ECB69819-6DAB-4E13-955A-5C7993A76A9A}" destId="{CA339332-C3B0-4DEC-A68D-4D0D97869D8E}" srcOrd="1" destOrd="0" parTransId="{34327D29-8DB6-46A3-BD8B-42C013DFED9D}" sibTransId="{D3A194D3-A542-414E-82FF-11EDD678AB2B}"/>
    <dgm:cxn modelId="{AE331355-F426-46FE-A47A-01549EEB0D1E}" srcId="{ECB69819-6DAB-4E13-955A-5C7993A76A9A}" destId="{72CE366E-E3D3-4CE2-A87B-0D9B2EED0696}" srcOrd="0" destOrd="0" parTransId="{87915836-EA61-406C-9EFF-960A7D947D0C}" sibTransId="{D5BE9A98-00B8-45F7-BF1F-8D63BAB81828}"/>
    <dgm:cxn modelId="{68C0D7D5-410C-4E26-AD12-51538291104B}" type="presOf" srcId="{6D13A35F-76F6-44C2-9FBF-598E1A49CF37}" destId="{1C661F38-DCFD-43BA-A3A2-67EC80708877}" srcOrd="0" destOrd="0" presId="urn:microsoft.com/office/officeart/2005/8/layout/funnel1"/>
    <dgm:cxn modelId="{03F00B9E-4F89-488B-89A0-01FFD4D4AE62}" srcId="{ECB69819-6DAB-4E13-955A-5C7993A76A9A}" destId="{E113405A-8FE8-4FDB-AF9D-A97348196B7C}" srcOrd="2" destOrd="0" parTransId="{0FBA9509-932B-4CE3-BA5A-249EA107D5A6}" sibTransId="{63B2D5E2-C67B-4340-82F1-D3FD1BE1999D}"/>
    <dgm:cxn modelId="{C6D5D912-5B98-485D-A571-A9959D8A4734}" type="presOf" srcId="{72CE366E-E3D3-4CE2-A87B-0D9B2EED0696}" destId="{FAD4B660-B6F1-4E3B-8CB1-A3274035322B}" srcOrd="0" destOrd="0" presId="urn:microsoft.com/office/officeart/2005/8/layout/funnel1"/>
    <dgm:cxn modelId="{E3B5F49C-2278-4AEA-84BE-C9D0B045CBDE}" type="presOf" srcId="{ECB69819-6DAB-4E13-955A-5C7993A76A9A}" destId="{CDF52D92-654B-4AF8-A592-B15FDC35ED3A}" srcOrd="0" destOrd="0" presId="urn:microsoft.com/office/officeart/2005/8/layout/funnel1"/>
    <dgm:cxn modelId="{ED832840-FC0A-476E-9D3E-C9BE5F21F058}" type="presParOf" srcId="{CDF52D92-654B-4AF8-A592-B15FDC35ED3A}" destId="{5949AF7F-F909-4A55-8E8F-610C91415A4C}" srcOrd="0" destOrd="0" presId="urn:microsoft.com/office/officeart/2005/8/layout/funnel1"/>
    <dgm:cxn modelId="{AAC65E4B-1468-4E86-8FD9-6ACD640E39F2}" type="presParOf" srcId="{CDF52D92-654B-4AF8-A592-B15FDC35ED3A}" destId="{C169ED83-8655-45F5-87DF-93777C4763D7}" srcOrd="1" destOrd="0" presId="urn:microsoft.com/office/officeart/2005/8/layout/funnel1"/>
    <dgm:cxn modelId="{9A3E54FD-A087-4515-9DAA-DAB34B6BAAA1}" type="presParOf" srcId="{CDF52D92-654B-4AF8-A592-B15FDC35ED3A}" destId="{1C661F38-DCFD-43BA-A3A2-67EC80708877}" srcOrd="2" destOrd="0" presId="urn:microsoft.com/office/officeart/2005/8/layout/funnel1"/>
    <dgm:cxn modelId="{927FB96E-A4DE-42A6-9781-BB7D8C83BC78}" type="presParOf" srcId="{CDF52D92-654B-4AF8-A592-B15FDC35ED3A}" destId="{843C0C56-B19C-4455-B788-4730F846E8F3}" srcOrd="3" destOrd="0" presId="urn:microsoft.com/office/officeart/2005/8/layout/funnel1"/>
    <dgm:cxn modelId="{022C5715-EB7C-4A42-904E-98FCC213C65D}" type="presParOf" srcId="{CDF52D92-654B-4AF8-A592-B15FDC35ED3A}" destId="{B66F1A6F-27F8-474F-A33B-121B7E632E6E}" srcOrd="4" destOrd="0" presId="urn:microsoft.com/office/officeart/2005/8/layout/funnel1"/>
    <dgm:cxn modelId="{9B3680EB-9813-4DC4-B4A8-D5D42714225C}" type="presParOf" srcId="{CDF52D92-654B-4AF8-A592-B15FDC35ED3A}" destId="{FAD4B660-B6F1-4E3B-8CB1-A3274035322B}" srcOrd="5" destOrd="0" presId="urn:microsoft.com/office/officeart/2005/8/layout/funnel1"/>
    <dgm:cxn modelId="{46DC6A53-3535-42C4-A3F8-80CF3E799F2C}" type="presParOf" srcId="{CDF52D92-654B-4AF8-A592-B15FDC35ED3A}" destId="{6A0BF67D-CA52-4E83-B367-A203F6F42D5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49AF7F-F909-4A55-8E8F-610C91415A4C}">
      <dsp:nvSpPr>
        <dsp:cNvPr id="0" name=""/>
        <dsp:cNvSpPr/>
      </dsp:nvSpPr>
      <dsp:spPr>
        <a:xfrm>
          <a:off x="2742320" y="137884"/>
          <a:ext cx="2736472" cy="950341"/>
        </a:xfrm>
        <a:prstGeom prst="ellipse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69ED83-8655-45F5-87DF-93777C4763D7}">
      <dsp:nvSpPr>
        <dsp:cNvPr id="0" name=""/>
        <dsp:cNvSpPr/>
      </dsp:nvSpPr>
      <dsp:spPr>
        <a:xfrm>
          <a:off x="3970785" y="2523728"/>
          <a:ext cx="530324" cy="339407"/>
        </a:xfrm>
        <a:prstGeom prst="down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61F38-DCFD-43BA-A3A2-67EC80708877}">
      <dsp:nvSpPr>
        <dsp:cNvPr id="0" name=""/>
        <dsp:cNvSpPr/>
      </dsp:nvSpPr>
      <dsp:spPr>
        <a:xfrm>
          <a:off x="2903675" y="2757685"/>
          <a:ext cx="2545556" cy="636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3200" b="1" kern="1200" dirty="0"/>
            <a:t>УСПЈЕХ</a:t>
          </a:r>
          <a:endParaRPr lang="sr-Latn-RS" sz="3200" b="1" kern="1200" dirty="0"/>
        </a:p>
      </dsp:txBody>
      <dsp:txXfrm>
        <a:off x="2903675" y="2757685"/>
        <a:ext cx="2545556" cy="636389"/>
      </dsp:txXfrm>
    </dsp:sp>
    <dsp:sp modelId="{843C0C56-B19C-4455-B788-4730F846E8F3}">
      <dsp:nvSpPr>
        <dsp:cNvPr id="0" name=""/>
        <dsp:cNvSpPr/>
      </dsp:nvSpPr>
      <dsp:spPr>
        <a:xfrm>
          <a:off x="3682750" y="1299588"/>
          <a:ext cx="1090019" cy="9545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800" b="1" kern="1200" dirty="0"/>
            <a:t>ДИСЦИПЛИНА</a:t>
          </a:r>
          <a:endParaRPr lang="sr-Latn-RS" sz="900" b="1" kern="1200" dirty="0"/>
        </a:p>
      </dsp:txBody>
      <dsp:txXfrm>
        <a:off x="3682750" y="1299588"/>
        <a:ext cx="1090019" cy="954583"/>
      </dsp:txXfrm>
    </dsp:sp>
    <dsp:sp modelId="{B66F1A6F-27F8-474F-A33B-121B7E632E6E}">
      <dsp:nvSpPr>
        <dsp:cNvPr id="0" name=""/>
        <dsp:cNvSpPr/>
      </dsp:nvSpPr>
      <dsp:spPr>
        <a:xfrm>
          <a:off x="3054151" y="445472"/>
          <a:ext cx="954583" cy="9545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1200" b="1" kern="1200" dirty="0"/>
            <a:t>РАД</a:t>
          </a:r>
          <a:endParaRPr lang="sr-Latn-RS" sz="1200" b="1" kern="1200" dirty="0"/>
        </a:p>
      </dsp:txBody>
      <dsp:txXfrm>
        <a:off x="3054151" y="445472"/>
        <a:ext cx="954583" cy="954583"/>
      </dsp:txXfrm>
    </dsp:sp>
    <dsp:sp modelId="{FAD4B660-B6F1-4E3B-8CB1-A3274035322B}">
      <dsp:nvSpPr>
        <dsp:cNvPr id="0" name=""/>
        <dsp:cNvSpPr/>
      </dsp:nvSpPr>
      <dsp:spPr>
        <a:xfrm>
          <a:off x="4198078" y="220488"/>
          <a:ext cx="954583" cy="9545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1200" b="1" kern="1200" dirty="0"/>
            <a:t>РЕД</a:t>
          </a:r>
          <a:endParaRPr lang="sr-Latn-RS" sz="1200" b="1" kern="1200" dirty="0"/>
        </a:p>
      </dsp:txBody>
      <dsp:txXfrm>
        <a:off x="4198078" y="220488"/>
        <a:ext cx="954583" cy="954583"/>
      </dsp:txXfrm>
    </dsp:sp>
    <dsp:sp modelId="{6A0BF67D-CA52-4E83-B367-A203F6F42D55}">
      <dsp:nvSpPr>
        <dsp:cNvPr id="0" name=""/>
        <dsp:cNvSpPr/>
      </dsp:nvSpPr>
      <dsp:spPr>
        <a:xfrm>
          <a:off x="2746635" y="75453"/>
          <a:ext cx="2969815" cy="2375852"/>
        </a:xfrm>
        <a:prstGeom prst="funnel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DEDA2-1B9F-4FEE-A10A-1ABA15ACF7D4}" type="datetimeFigureOut">
              <a:rPr lang="sr-Latn-RS" smtClean="0"/>
              <a:pPr/>
              <a:t>16.12.2020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95539-2F83-41E6-B5AA-02C31C424E9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762408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4276A-B6E0-4908-9046-9C5BCD3241BD}" type="datetimeFigureOut">
              <a:rPr lang="sr-Latn-RS" smtClean="0"/>
              <a:pPr/>
              <a:t>16.12.2020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7F868-33D5-44A0-880F-529EAEFC6554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30499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7F868-33D5-44A0-880F-529EAEFC6554}" type="slidenum">
              <a:rPr lang="sr-Latn-RS" smtClean="0"/>
              <a:pPr/>
              <a:t>27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02250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674CB-32EA-48FE-A26D-CED74FFF6E17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306497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6EFB8-E3F8-4E87-A1A4-AE2B8CBF8545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190645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7B826-6B8F-437B-B9AF-49FE57B2BD67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117865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63259-EC7D-4A07-97BB-BFC5F7EF0061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117863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AA56-DA29-4C07-B0A9-1FB2F472A8DA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413479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3111A-181A-45B5-A074-784C12C67F1B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382883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2A06A-1240-4D9B-987B-00EE122D53D6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1182107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53BA0-DB56-45B8-8EAA-B614BAC83B63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65161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F801B-9EFF-4BE4-928F-B5715FC97E19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402187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00EE3-21FE-4B0F-BCC3-369965347331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49466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ABE06-73E6-4D5C-B1E5-86FCD65DEB96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  <p:extLst>
      <p:ext uri="{BB962C8B-B14F-4D97-AF65-F5344CB8AC3E}">
        <p14:creationId xmlns:p14="http://schemas.microsoft.com/office/powerpoint/2010/main" xmlns="" val="111234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r-Latn-R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r-Latn-RS"/>
              <a:t>Haga clic para modificar el estilo de texto del patrón</a:t>
            </a:r>
          </a:p>
          <a:p>
            <a:pPr lvl="1"/>
            <a:r>
              <a:rPr lang="es-ES" altLang="sr-Latn-RS"/>
              <a:t>Segundo nivel</a:t>
            </a:r>
          </a:p>
          <a:p>
            <a:pPr lvl="2"/>
            <a:r>
              <a:rPr lang="es-ES" altLang="sr-Latn-RS"/>
              <a:t>Tercer nivel</a:t>
            </a:r>
          </a:p>
          <a:p>
            <a:pPr lvl="3"/>
            <a:r>
              <a:rPr lang="es-ES" altLang="sr-Latn-RS"/>
              <a:t>Cuarto nivel</a:t>
            </a:r>
          </a:p>
          <a:p>
            <a:pPr lvl="4"/>
            <a:r>
              <a:rPr lang="es-ES" altLang="sr-Latn-R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sr-Latn-R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sr-Latn-R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AB5E13-A12C-4719-AD17-E2F487AE0C34}" type="slidenum">
              <a:rPr lang="es-ES" altLang="sr-Latn-RS"/>
              <a:pPr/>
              <a:t>‹#›</a:t>
            </a:fld>
            <a:endParaRPr lang="es-E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.mp3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Rectangle 26"/>
          <p:cNvSpPr>
            <a:spLocks noGrp="1" noChangeArrowheads="1"/>
          </p:cNvSpPr>
          <p:nvPr>
            <p:ph type="ctrTitle"/>
          </p:nvPr>
        </p:nvSpPr>
        <p:spPr>
          <a:xfrm>
            <a:off x="2627784" y="1437085"/>
            <a:ext cx="5905031" cy="972740"/>
          </a:xfrm>
        </p:spPr>
        <p:txBody>
          <a:bodyPr/>
          <a:lstStyle/>
          <a:p>
            <a:r>
              <a:rPr lang="sr-Cyrl-BA" altLang="sr-Latn-RS" sz="4000" dirty="0">
                <a:solidFill>
                  <a:schemeClr val="tx1"/>
                </a:solidFill>
              </a:rPr>
              <a:t>Уметање  и рад са графичким објектима </a:t>
            </a:r>
            <a:endParaRPr lang="es-ES" altLang="sr-Latn-R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4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D7E347D0-9EDE-4611-8221-F87FBB8079F6}"/>
              </a:ext>
            </a:extLst>
          </p:cNvPr>
          <p:cNvSpPr/>
          <p:nvPr/>
        </p:nvSpPr>
        <p:spPr>
          <a:xfrm>
            <a:off x="5076056" y="195486"/>
            <a:ext cx="648072" cy="268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968D41B7-66E0-445A-AA5B-63854D5A4849}"/>
              </a:ext>
            </a:extLst>
          </p:cNvPr>
          <p:cNvSpPr/>
          <p:nvPr/>
        </p:nvSpPr>
        <p:spPr>
          <a:xfrm>
            <a:off x="3653180" y="1995686"/>
            <a:ext cx="3151067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6334158-9F81-4603-9B52-BAA245C773F3}"/>
              </a:ext>
            </a:extLst>
          </p:cNvPr>
          <p:cNvSpPr/>
          <p:nvPr/>
        </p:nvSpPr>
        <p:spPr>
          <a:xfrm>
            <a:off x="-36512" y="463694"/>
            <a:ext cx="9180512" cy="706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8618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27937"/>
            <a:ext cx="8229600" cy="857250"/>
          </a:xfrm>
        </p:spPr>
        <p:txBody>
          <a:bodyPr/>
          <a:lstStyle/>
          <a:p>
            <a:r>
              <a:rPr lang="sr-Cyrl-BA" sz="3200" dirty="0"/>
              <a:t>Уметање табеле</a:t>
            </a:r>
            <a:endParaRPr lang="sr-Latn-R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84691" y="1332628"/>
            <a:ext cx="2367429" cy="3399362"/>
          </a:xfr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E65A3F6B-AD56-486D-B271-89C28EF77607}"/>
              </a:ext>
            </a:extLst>
          </p:cNvPr>
          <p:cNvSpPr/>
          <p:nvPr/>
        </p:nvSpPr>
        <p:spPr>
          <a:xfrm>
            <a:off x="4213586" y="1332626"/>
            <a:ext cx="959023" cy="303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F3CB256A-3075-43EA-9494-5EBD81F9F070}"/>
              </a:ext>
            </a:extLst>
          </p:cNvPr>
          <p:cNvSpPr/>
          <p:nvPr/>
        </p:nvSpPr>
        <p:spPr>
          <a:xfrm>
            <a:off x="3284692" y="2634375"/>
            <a:ext cx="2367428" cy="1521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48FDF6B-8A3E-415A-B2FF-A54A55ADE0C2}"/>
              </a:ext>
            </a:extLst>
          </p:cNvPr>
          <p:cNvSpPr/>
          <p:nvPr/>
        </p:nvSpPr>
        <p:spPr>
          <a:xfrm>
            <a:off x="3289244" y="4188013"/>
            <a:ext cx="1460054" cy="2453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0F202CE6-9257-4C71-9536-0C5983DC25E4}"/>
              </a:ext>
            </a:extLst>
          </p:cNvPr>
          <p:cNvSpPr/>
          <p:nvPr/>
        </p:nvSpPr>
        <p:spPr>
          <a:xfrm>
            <a:off x="3284690" y="4443330"/>
            <a:ext cx="1464606" cy="298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8347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47D6E5-2785-476D-9544-325F256F84DE}"/>
              </a:ext>
            </a:extLst>
          </p:cNvPr>
          <p:cNvSpPr/>
          <p:nvPr/>
        </p:nvSpPr>
        <p:spPr>
          <a:xfrm>
            <a:off x="5076056" y="195486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0576E5B0-E74D-4C9D-BDE7-698A8C7C0A1B}"/>
              </a:ext>
            </a:extLst>
          </p:cNvPr>
          <p:cNvSpPr/>
          <p:nvPr/>
        </p:nvSpPr>
        <p:spPr>
          <a:xfrm>
            <a:off x="3203848" y="1851671"/>
            <a:ext cx="4464496" cy="1944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F8BDF390-FE13-4AD8-BB9B-87C448571533}"/>
              </a:ext>
            </a:extLst>
          </p:cNvPr>
          <p:cNvSpPr/>
          <p:nvPr/>
        </p:nvSpPr>
        <p:spPr>
          <a:xfrm>
            <a:off x="0" y="483519"/>
            <a:ext cx="846043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2794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9E9A8C79-EB6E-4B35-BE3C-710188177DE5}"/>
              </a:ext>
            </a:extLst>
          </p:cNvPr>
          <p:cNvSpPr/>
          <p:nvPr/>
        </p:nvSpPr>
        <p:spPr>
          <a:xfrm>
            <a:off x="5508104" y="195487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725A9538-078F-4850-853A-8C8303807612}"/>
              </a:ext>
            </a:extLst>
          </p:cNvPr>
          <p:cNvSpPr/>
          <p:nvPr/>
        </p:nvSpPr>
        <p:spPr>
          <a:xfrm>
            <a:off x="0" y="483519"/>
            <a:ext cx="914400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xmlns="" id="{D48F0D2D-AF19-4F17-B8A0-1F6E2693379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882159927"/>
              </p:ext>
            </p:extLst>
          </p:nvPr>
        </p:nvGraphicFramePr>
        <p:xfrm>
          <a:off x="3275856" y="1995686"/>
          <a:ext cx="4392488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1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8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81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81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7490">
                <a:tc gridSpan="4">
                  <a:txBody>
                    <a:bodyPr/>
                    <a:lstStyle/>
                    <a:p>
                      <a:pPr algn="ctr"/>
                      <a:r>
                        <a:rPr lang="sr-Cyrl-BA" baseline="0" dirty="0">
                          <a:solidFill>
                            <a:schemeClr val="tx1"/>
                          </a:solidFill>
                        </a:rPr>
                        <a:t>УЧЕНИЦИ</a:t>
                      </a:r>
                      <a:endParaRPr lang="sr-Latn-R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3343">
                <a:tc>
                  <a:txBody>
                    <a:bodyPr/>
                    <a:lstStyle/>
                    <a:p>
                      <a:pPr algn="ctr"/>
                      <a:r>
                        <a:rPr lang="sr-Cyrl-BA" sz="1400" dirty="0"/>
                        <a:t>Школска</a:t>
                      </a:r>
                      <a:r>
                        <a:rPr lang="sr-Cyrl-BA" sz="1400" baseline="0" dirty="0"/>
                        <a:t> година</a:t>
                      </a:r>
                      <a:endParaRPr lang="sr-Latn-R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400" dirty="0"/>
                        <a:t>2017/18.</a:t>
                      </a:r>
                      <a:endParaRPr lang="sr-Latn-R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400" dirty="0"/>
                        <a:t>2018/19.</a:t>
                      </a:r>
                      <a:endParaRPr lang="sr-Latn-R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400" dirty="0"/>
                        <a:t>2019/20.</a:t>
                      </a:r>
                      <a:endParaRPr lang="sr-Latn-R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3343">
                <a:tc>
                  <a:txBody>
                    <a:bodyPr/>
                    <a:lstStyle/>
                    <a:p>
                      <a:pPr algn="ctr"/>
                      <a:r>
                        <a:rPr lang="sr-Cyrl-BA" sz="1400" dirty="0"/>
                        <a:t>Број ученика</a:t>
                      </a:r>
                      <a:endParaRPr lang="sr-Latn-R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dirty="0"/>
                        <a:t>820</a:t>
                      </a:r>
                      <a:endParaRPr lang="sr-Latn-R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dirty="0"/>
                        <a:t>822</a:t>
                      </a:r>
                      <a:endParaRPr lang="sr-Latn-R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dirty="0"/>
                        <a:t>833</a:t>
                      </a:r>
                      <a:endParaRPr lang="sr-Latn-R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4169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A7D0843-C3B2-482C-B382-0FFBCACD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779662"/>
            <a:ext cx="8229600" cy="857250"/>
          </a:xfrm>
        </p:spPr>
        <p:txBody>
          <a:bodyPr/>
          <a:lstStyle/>
          <a:p>
            <a:r>
              <a:rPr lang="sr-Cyrl-BA" dirty="0"/>
              <a:t>УМЕТАЊЕ ГРАФИКОНА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124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5B617089-714B-4723-BF76-EADE80476E47}"/>
              </a:ext>
            </a:extLst>
          </p:cNvPr>
          <p:cNvSpPr/>
          <p:nvPr/>
        </p:nvSpPr>
        <p:spPr>
          <a:xfrm>
            <a:off x="683568" y="195486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425638F4-C290-41E5-916B-CF7DDA74CFC3}"/>
              </a:ext>
            </a:extLst>
          </p:cNvPr>
          <p:cNvSpPr/>
          <p:nvPr/>
        </p:nvSpPr>
        <p:spPr>
          <a:xfrm>
            <a:off x="2627784" y="402736"/>
            <a:ext cx="432048" cy="6568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9FBDFF7-B0DA-433E-911B-3F46B8258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490770"/>
            <a:ext cx="4565663" cy="4319263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E3A9C2F5-C34A-4C78-A394-89C874CE3009}"/>
              </a:ext>
            </a:extLst>
          </p:cNvPr>
          <p:cNvSpPr/>
          <p:nvPr/>
        </p:nvSpPr>
        <p:spPr>
          <a:xfrm rot="5400000">
            <a:off x="1763688" y="2101264"/>
            <a:ext cx="4248472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BC61D7E4-A849-461C-BBA2-2CC8C230B485}"/>
              </a:ext>
            </a:extLst>
          </p:cNvPr>
          <p:cNvSpPr/>
          <p:nvPr/>
        </p:nvSpPr>
        <p:spPr>
          <a:xfrm>
            <a:off x="4547254" y="915566"/>
            <a:ext cx="3193098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55820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2834E57B-DF6F-478D-9941-E12EF2B528E7}"/>
              </a:ext>
            </a:extLst>
          </p:cNvPr>
          <p:cNvSpPr/>
          <p:nvPr/>
        </p:nvSpPr>
        <p:spPr>
          <a:xfrm>
            <a:off x="2051720" y="1563638"/>
            <a:ext cx="4680520" cy="2808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03C1251E-94F9-4D3A-8112-B705DE98704A}"/>
              </a:ext>
            </a:extLst>
          </p:cNvPr>
          <p:cNvSpPr/>
          <p:nvPr/>
        </p:nvSpPr>
        <p:spPr>
          <a:xfrm>
            <a:off x="2267744" y="0"/>
            <a:ext cx="4464496" cy="1491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8064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D7EB6C26-E041-4D02-A8B2-A7BCA6D3DFE8}"/>
              </a:ext>
            </a:extLst>
          </p:cNvPr>
          <p:cNvSpPr/>
          <p:nvPr/>
        </p:nvSpPr>
        <p:spPr>
          <a:xfrm>
            <a:off x="3419872" y="1563638"/>
            <a:ext cx="4248472" cy="2952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8D7FE58C-DFDB-4469-A1E5-3988BF310BB5}"/>
              </a:ext>
            </a:extLst>
          </p:cNvPr>
          <p:cNvSpPr/>
          <p:nvPr/>
        </p:nvSpPr>
        <p:spPr>
          <a:xfrm>
            <a:off x="5076056" y="195486"/>
            <a:ext cx="112773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7239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A7D0843-C3B2-482C-B382-0FFBCACD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779662"/>
            <a:ext cx="8229600" cy="857250"/>
          </a:xfrm>
        </p:spPr>
        <p:txBody>
          <a:bodyPr/>
          <a:lstStyle/>
          <a:p>
            <a:r>
              <a:rPr lang="sr-Cyrl-BA" sz="3200" dirty="0"/>
              <a:t>УМЕТАЊЕ ПАМЕТНОГ ДИЈАГРАМА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859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81A150DB-8B38-4DB1-AF23-6B4018EE2065}"/>
              </a:ext>
            </a:extLst>
          </p:cNvPr>
          <p:cNvSpPr/>
          <p:nvPr/>
        </p:nvSpPr>
        <p:spPr>
          <a:xfrm>
            <a:off x="683568" y="195485"/>
            <a:ext cx="648072" cy="251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4B03EEDD-E01C-40D9-B6D5-C2A8124919DF}"/>
              </a:ext>
            </a:extLst>
          </p:cNvPr>
          <p:cNvSpPr/>
          <p:nvPr/>
        </p:nvSpPr>
        <p:spPr>
          <a:xfrm>
            <a:off x="2267744" y="445992"/>
            <a:ext cx="432048" cy="6855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CAF4020-CB42-42CC-99C4-1A2FF1B789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3378" y="555526"/>
            <a:ext cx="6113847" cy="4032448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BFE643E8-2FA1-449C-AA56-6CF6F6CDC75E}"/>
              </a:ext>
            </a:extLst>
          </p:cNvPr>
          <p:cNvSpPr/>
          <p:nvPr/>
        </p:nvSpPr>
        <p:spPr>
          <a:xfrm>
            <a:off x="3003378" y="843558"/>
            <a:ext cx="1136574" cy="3384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216828-0868-41CD-B52F-619489D29356}"/>
              </a:ext>
            </a:extLst>
          </p:cNvPr>
          <p:cNvSpPr/>
          <p:nvPr/>
        </p:nvSpPr>
        <p:spPr>
          <a:xfrm>
            <a:off x="4211960" y="843558"/>
            <a:ext cx="2664296" cy="3384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6778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857250"/>
          </a:xfrm>
        </p:spPr>
        <p:txBody>
          <a:bodyPr/>
          <a:lstStyle/>
          <a:p>
            <a:r>
              <a:rPr lang="sr-Cyrl-BA" sz="3200" dirty="0"/>
              <a:t>ЈУ ОШ „ЈОВАН ЈОВАНОВИЋ ЗМАЈ“ СРБАЦ</a:t>
            </a:r>
            <a:endParaRPr lang="sr-Latn-R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5536" y="1275606"/>
            <a:ext cx="4316288" cy="1944216"/>
          </a:xfrm>
        </p:spPr>
        <p:txBody>
          <a:bodyPr/>
          <a:lstStyle/>
          <a:p>
            <a:pPr algn="just"/>
            <a:r>
              <a:rPr lang="sr-Cyrl-BA" sz="1400" dirty="0"/>
              <a:t>ЈУ ОШ“Јован Јовановић Змај“ Србац налази се у улици Моме Видовића 14 у Српцу.</a:t>
            </a:r>
          </a:p>
          <a:p>
            <a:r>
              <a:rPr lang="sr-Cyrl-CS" sz="1400" dirty="0"/>
              <a:t>Школа се састоји од: </a:t>
            </a:r>
            <a:endParaRPr lang="sr-Latn-BA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sr-Cyrl-CS" sz="1400" dirty="0"/>
              <a:t>једне централне деветоразредне  школе,</a:t>
            </a:r>
            <a:endParaRPr lang="sr-Latn-BA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sr-Cyrl-CS" sz="1400" dirty="0"/>
              <a:t>2 подручне деветоразредне школе (ПШ Кобаш и ПШ Ножичко) и </a:t>
            </a:r>
            <a:endParaRPr lang="sr-Latn-BA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sr-Cyrl-CS" sz="1400" dirty="0"/>
              <a:t>4 подручна петоразредна одјељења (ПО Каоци,Повелич,Нова Вес и Стари Мартинац).</a:t>
            </a:r>
            <a:endParaRPr lang="sr-Latn-RS" sz="1400" dirty="0"/>
          </a:p>
          <a:p>
            <a:pPr marL="0" indent="0" algn="just">
              <a:buNone/>
            </a:pPr>
            <a:endParaRPr lang="sr-Latn-RS" sz="1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491630"/>
            <a:ext cx="3682752" cy="2659168"/>
          </a:xfrm>
        </p:spPr>
      </p:pic>
      <p:pic>
        <p:nvPicPr>
          <p:cNvPr id="10" name="Cut_Al' je lep ovaj svet - Dečija pesma Pesmica za decu Najlepše dečije pesme Beautiful worl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139952" y="3363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39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45271401-B667-41C2-B458-1F4411AF2BA5}"/>
              </a:ext>
            </a:extLst>
          </p:cNvPr>
          <p:cNvSpPr/>
          <p:nvPr/>
        </p:nvSpPr>
        <p:spPr>
          <a:xfrm>
            <a:off x="5076056" y="231743"/>
            <a:ext cx="1080120" cy="251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F4D3E457-6FF8-4447-9DD2-48F74446A538}"/>
              </a:ext>
            </a:extLst>
          </p:cNvPr>
          <p:cNvSpPr/>
          <p:nvPr/>
        </p:nvSpPr>
        <p:spPr>
          <a:xfrm>
            <a:off x="3131840" y="1419622"/>
            <a:ext cx="4176464" cy="3024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7153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A7D0843-C3B2-482C-B382-0FFBCACD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779662"/>
            <a:ext cx="8229600" cy="857250"/>
          </a:xfrm>
        </p:spPr>
        <p:txBody>
          <a:bodyPr/>
          <a:lstStyle/>
          <a:p>
            <a:r>
              <a:rPr lang="sr-Cyrl-BA" sz="3200" dirty="0"/>
              <a:t>УМЕТАЊЕ АУДИО ЗАПИСА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4614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E6C96258-6123-47CA-82D4-DFFD8E8521D2}"/>
              </a:ext>
            </a:extLst>
          </p:cNvPr>
          <p:cNvSpPr/>
          <p:nvPr/>
        </p:nvSpPr>
        <p:spPr>
          <a:xfrm>
            <a:off x="683568" y="195486"/>
            <a:ext cx="1008112" cy="251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AD5D1A83-A2C2-4BBD-85E2-5C26EE398562}"/>
              </a:ext>
            </a:extLst>
          </p:cNvPr>
          <p:cNvSpPr/>
          <p:nvPr/>
        </p:nvSpPr>
        <p:spPr>
          <a:xfrm>
            <a:off x="7884368" y="459093"/>
            <a:ext cx="1152128" cy="10325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80174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2C6DF21C-377A-4378-AD34-320E3C44047D}"/>
              </a:ext>
            </a:extLst>
          </p:cNvPr>
          <p:cNvSpPr/>
          <p:nvPr/>
        </p:nvSpPr>
        <p:spPr>
          <a:xfrm>
            <a:off x="5652120" y="195486"/>
            <a:ext cx="936104" cy="251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BC00EBEA-6B3C-44FD-92EB-FE38C40C918F}"/>
              </a:ext>
            </a:extLst>
          </p:cNvPr>
          <p:cNvSpPr/>
          <p:nvPr/>
        </p:nvSpPr>
        <p:spPr>
          <a:xfrm>
            <a:off x="0" y="447261"/>
            <a:ext cx="7884368" cy="684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57122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A7D0843-C3B2-482C-B382-0FFBCACD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779662"/>
            <a:ext cx="8229600" cy="857250"/>
          </a:xfrm>
        </p:spPr>
        <p:txBody>
          <a:bodyPr/>
          <a:lstStyle/>
          <a:p>
            <a:r>
              <a:rPr lang="sr-Cyrl-BA" sz="3200" dirty="0"/>
              <a:t>УМЕТАЊЕ ВИДЕО ЗАПИСА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07999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7E2BA207-0EA4-4114-9A1E-E9357156971B}"/>
              </a:ext>
            </a:extLst>
          </p:cNvPr>
          <p:cNvSpPr/>
          <p:nvPr/>
        </p:nvSpPr>
        <p:spPr>
          <a:xfrm>
            <a:off x="683567" y="195486"/>
            <a:ext cx="1197133" cy="251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E0D300F-5A0D-48A8-A02C-6060596C4E05}"/>
              </a:ext>
            </a:extLst>
          </p:cNvPr>
          <p:cNvSpPr/>
          <p:nvPr/>
        </p:nvSpPr>
        <p:spPr>
          <a:xfrm>
            <a:off x="7740352" y="461747"/>
            <a:ext cx="360040" cy="485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8EBE6A72-9097-40D8-9B90-8D537BC131E3}"/>
              </a:ext>
            </a:extLst>
          </p:cNvPr>
          <p:cNvSpPr/>
          <p:nvPr/>
        </p:nvSpPr>
        <p:spPr>
          <a:xfrm>
            <a:off x="7689846" y="947057"/>
            <a:ext cx="1274642" cy="4005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97130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0FD550C0-76FD-42BC-9EC9-51F88B2608F0}"/>
              </a:ext>
            </a:extLst>
          </p:cNvPr>
          <p:cNvSpPr/>
          <p:nvPr/>
        </p:nvSpPr>
        <p:spPr>
          <a:xfrm>
            <a:off x="5652119" y="195486"/>
            <a:ext cx="884807" cy="251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ECD29007-B195-488C-875F-287F0DD0DAF6}"/>
              </a:ext>
            </a:extLst>
          </p:cNvPr>
          <p:cNvSpPr/>
          <p:nvPr/>
        </p:nvSpPr>
        <p:spPr>
          <a:xfrm>
            <a:off x="0" y="447261"/>
            <a:ext cx="7452320" cy="684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8072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1802" y="2110085"/>
            <a:ext cx="7080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ХВАЛА НА ПАЖЊИ!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3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sz="2400" dirty="0"/>
              <a:t>БРОЈ УЧЕНИКА</a:t>
            </a:r>
            <a:endParaRPr lang="sr-Latn-R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670949482"/>
              </p:ext>
            </p:extLst>
          </p:nvPr>
        </p:nvGraphicFramePr>
        <p:xfrm>
          <a:off x="467544" y="1491630"/>
          <a:ext cx="3888432" cy="140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sr-Cyrl-BA" baseline="0" dirty="0">
                          <a:solidFill>
                            <a:schemeClr val="tx1"/>
                          </a:solidFill>
                        </a:rPr>
                        <a:t>УЧЕНИЦИ</a:t>
                      </a:r>
                      <a:endParaRPr lang="sr-Latn-R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BA" sz="1400" dirty="0"/>
                        <a:t>Школска</a:t>
                      </a:r>
                      <a:r>
                        <a:rPr lang="sr-Cyrl-BA" sz="1400" baseline="0" dirty="0"/>
                        <a:t> година</a:t>
                      </a:r>
                      <a:endParaRPr lang="sr-Latn-R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400" dirty="0"/>
                        <a:t>2017/18.</a:t>
                      </a:r>
                      <a:endParaRPr lang="sr-Latn-R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400" dirty="0"/>
                        <a:t>2018/19.</a:t>
                      </a:r>
                      <a:endParaRPr lang="sr-Latn-R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400" dirty="0"/>
                        <a:t>2019/20.</a:t>
                      </a:r>
                      <a:endParaRPr lang="sr-Latn-R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BA" sz="1400" dirty="0"/>
                        <a:t>Број ученика</a:t>
                      </a:r>
                      <a:endParaRPr lang="sr-Latn-R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dirty="0"/>
                        <a:t>820</a:t>
                      </a:r>
                      <a:endParaRPr lang="sr-Latn-R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dirty="0"/>
                        <a:t>822</a:t>
                      </a:r>
                      <a:endParaRPr lang="sr-Latn-R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dirty="0"/>
                        <a:t>833</a:t>
                      </a:r>
                      <a:endParaRPr lang="sr-Latn-R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37333705"/>
              </p:ext>
            </p:extLst>
          </p:nvPr>
        </p:nvGraphicFramePr>
        <p:xfrm>
          <a:off x="4499992" y="1203598"/>
          <a:ext cx="4038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87230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sz="3600" dirty="0"/>
              <a:t>НАШ МОТО</a:t>
            </a:r>
            <a:endParaRPr lang="sr-Latn-R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29582443"/>
              </p:ext>
            </p:extLst>
          </p:nvPr>
        </p:nvGraphicFramePr>
        <p:xfrm>
          <a:off x="395536" y="1063229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707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' je lep ovaj svet - Dečija pesma Pesmica za decu Najlepše dečije pesme Beautiful world">
            <a:hlinkClick r:id="" action="ppaction://media"/>
            <a:extLst>
              <a:ext uri="{FF2B5EF4-FFF2-40B4-BE49-F238E27FC236}">
                <a16:creationId xmlns:a16="http://schemas.microsoft.com/office/drawing/2014/main" xmlns="" id="{DE2EDF46-8A71-4268-A5A1-D2A851672E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7690" end="7862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617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8C0A1606-206A-461C-AC6A-F01FA18BB6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r-Cyrl-BA" dirty="0"/>
              <a:t>Оквир за текст</a:t>
            </a:r>
          </a:p>
          <a:p>
            <a:r>
              <a:rPr lang="sr-Cyrl-BA" dirty="0"/>
              <a:t>Слика </a:t>
            </a:r>
          </a:p>
          <a:p>
            <a:r>
              <a:rPr lang="sr-Cyrl-BA" dirty="0"/>
              <a:t>Табела</a:t>
            </a:r>
          </a:p>
          <a:p>
            <a:r>
              <a:rPr lang="sr-Cyrl-BA" dirty="0"/>
              <a:t>Дијаграм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Čuvar mesta za sadržaj 4">
            <a:extLst>
              <a:ext uri="{FF2B5EF4-FFF2-40B4-BE49-F238E27FC236}">
                <a16:creationId xmlns:a16="http://schemas.microsoft.com/office/drawing/2014/main" xmlns="" id="{03C9898A-8AE9-45D6-B479-6DD61CDBF5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Cyrl-BA" dirty="0"/>
              <a:t>Паметни дијаграм</a:t>
            </a:r>
          </a:p>
          <a:p>
            <a:r>
              <a:rPr lang="sr-Cyrl-BA" dirty="0"/>
              <a:t>Аудио запис</a:t>
            </a:r>
          </a:p>
          <a:p>
            <a:r>
              <a:rPr lang="sr-Cyrl-BA" dirty="0"/>
              <a:t>Видео запис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063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BE094C8E-A6CD-45BE-A6AB-153B64B01694}"/>
              </a:ext>
            </a:extLst>
          </p:cNvPr>
          <p:cNvSpPr/>
          <p:nvPr/>
        </p:nvSpPr>
        <p:spPr>
          <a:xfrm>
            <a:off x="899592" y="195486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3F69E4A8-AF99-4DA4-A869-DDBFB3CF746C}"/>
              </a:ext>
            </a:extLst>
          </p:cNvPr>
          <p:cNvSpPr/>
          <p:nvPr/>
        </p:nvSpPr>
        <p:spPr>
          <a:xfrm>
            <a:off x="5940152" y="370688"/>
            <a:ext cx="360040" cy="6888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3724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65D2E5E1-094F-47EC-8A15-755B76B16E5B}"/>
              </a:ext>
            </a:extLst>
          </p:cNvPr>
          <p:cNvSpPr/>
          <p:nvPr/>
        </p:nvSpPr>
        <p:spPr>
          <a:xfrm>
            <a:off x="5148064" y="201724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91717786-6F63-4124-A03B-45BE231B3B52}"/>
              </a:ext>
            </a:extLst>
          </p:cNvPr>
          <p:cNvSpPr/>
          <p:nvPr/>
        </p:nvSpPr>
        <p:spPr>
          <a:xfrm>
            <a:off x="0" y="483519"/>
            <a:ext cx="846043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25E22942-1035-427A-8063-B28B7F7E5DCF}"/>
              </a:ext>
            </a:extLst>
          </p:cNvPr>
          <p:cNvSpPr/>
          <p:nvPr/>
        </p:nvSpPr>
        <p:spPr>
          <a:xfrm>
            <a:off x="3491880" y="1995686"/>
            <a:ext cx="3528392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97308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xmlns="" id="{04BA6938-C0E3-4F32-897C-5350FCA9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dirty="0"/>
              <a:t>Уметање слике</a:t>
            </a:r>
            <a:endParaRPr lang="en-US" dirty="0"/>
          </a:p>
        </p:txBody>
      </p:sp>
      <p:pic>
        <p:nvPicPr>
          <p:cNvPr id="8" name="Čuvar mesta za sadržaj 7">
            <a:extLst>
              <a:ext uri="{FF2B5EF4-FFF2-40B4-BE49-F238E27FC236}">
                <a16:creationId xmlns:a16="http://schemas.microsoft.com/office/drawing/2014/main" xmlns="" id="{63CC3A96-6255-4B34-A3CE-6A4914117A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419621"/>
            <a:ext cx="1828800" cy="1276350"/>
          </a:xfrm>
        </p:spPr>
      </p:pic>
      <p:pic>
        <p:nvPicPr>
          <p:cNvPr id="10" name="Čuvar mesta za sadržaj 9">
            <a:extLst>
              <a:ext uri="{FF2B5EF4-FFF2-40B4-BE49-F238E27FC236}">
                <a16:creationId xmlns:a16="http://schemas.microsoft.com/office/drawing/2014/main" xmlns="" id="{D1EB774D-28D8-4C59-BEA9-594CC9115B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0"/>
          <a:stretch/>
        </p:blipFill>
        <p:spPr>
          <a:xfrm>
            <a:off x="3689176" y="1203598"/>
            <a:ext cx="4758680" cy="3512863"/>
          </a:xfr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B1B2173B-91E6-4F4A-B4B9-8D0C0FB89BCE}"/>
              </a:ext>
            </a:extLst>
          </p:cNvPr>
          <p:cNvSpPr/>
          <p:nvPr/>
        </p:nvSpPr>
        <p:spPr>
          <a:xfrm>
            <a:off x="838087" y="1510900"/>
            <a:ext cx="1075702" cy="268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xmlns="" id="{C409E67C-6016-4EF6-B973-727E2E662C4C}"/>
              </a:ext>
            </a:extLst>
          </p:cNvPr>
          <p:cNvSpPr/>
          <p:nvPr/>
        </p:nvSpPr>
        <p:spPr>
          <a:xfrm>
            <a:off x="639348" y="1855416"/>
            <a:ext cx="1873020" cy="840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5F15A8B8-529D-4F4F-9588-0689A7E5AD14}"/>
              </a:ext>
            </a:extLst>
          </p:cNvPr>
          <p:cNvSpPr/>
          <p:nvPr/>
        </p:nvSpPr>
        <p:spPr>
          <a:xfrm>
            <a:off x="4716016" y="1923679"/>
            <a:ext cx="12961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4844F7B8-DCE0-4871-AF10-F47AF0E9D47B}"/>
              </a:ext>
            </a:extLst>
          </p:cNvPr>
          <p:cNvSpPr/>
          <p:nvPr/>
        </p:nvSpPr>
        <p:spPr>
          <a:xfrm>
            <a:off x="7236296" y="4443958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228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132</Words>
  <Application>Microsoft Office PowerPoint</Application>
  <PresentationFormat>On-screen Show (16:9)</PresentationFormat>
  <Paragraphs>46</Paragraphs>
  <Slides>27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Diseño predeterminado</vt:lpstr>
      <vt:lpstr>Уметање  и рад са графичким објектима </vt:lpstr>
      <vt:lpstr>ЈУ ОШ „ЈОВАН ЈОВАНОВИЋ ЗМАЈ“ СРБАЦ</vt:lpstr>
      <vt:lpstr>БРОЈ УЧЕНИКА</vt:lpstr>
      <vt:lpstr>НАШ МОТО</vt:lpstr>
      <vt:lpstr>Slide 5</vt:lpstr>
      <vt:lpstr>Slide 6</vt:lpstr>
      <vt:lpstr>Slide 7</vt:lpstr>
      <vt:lpstr>Slide 8</vt:lpstr>
      <vt:lpstr>Уметање слике</vt:lpstr>
      <vt:lpstr>Slide 10</vt:lpstr>
      <vt:lpstr>Уметање табеле</vt:lpstr>
      <vt:lpstr>Slide 12</vt:lpstr>
      <vt:lpstr>Slide 13</vt:lpstr>
      <vt:lpstr>УМЕТАЊЕ ГРАФИКОНА</vt:lpstr>
      <vt:lpstr>Slide 15</vt:lpstr>
      <vt:lpstr>Slide 16</vt:lpstr>
      <vt:lpstr>Slide 17</vt:lpstr>
      <vt:lpstr>УМЕТАЊЕ ПАМЕТНОГ ДИЈАГРАМА</vt:lpstr>
      <vt:lpstr>Slide 19</vt:lpstr>
      <vt:lpstr>Slide 20</vt:lpstr>
      <vt:lpstr>УМЕТАЊЕ АУДИО ЗАПИСА</vt:lpstr>
      <vt:lpstr>Slide 22</vt:lpstr>
      <vt:lpstr>Slide 23</vt:lpstr>
      <vt:lpstr>УМЕТАЊЕ ВИДЕО ЗАПИСА</vt:lpstr>
      <vt:lpstr>Slide 25</vt:lpstr>
      <vt:lpstr>Slide 26</vt:lpstr>
      <vt:lpstr>Slide 27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Aleksandra Stankovic</cp:lastModifiedBy>
  <cp:revision>100</cp:revision>
  <dcterms:created xsi:type="dcterms:W3CDTF">2009-10-07T17:55:06Z</dcterms:created>
  <dcterms:modified xsi:type="dcterms:W3CDTF">2020-12-16T11:36:31Z</dcterms:modified>
</cp:coreProperties>
</file>