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66" r:id="rId4"/>
    <p:sldId id="267" r:id="rId5"/>
    <p:sldId id="268" r:id="rId6"/>
    <p:sldId id="274" r:id="rId7"/>
    <p:sldId id="269" r:id="rId8"/>
    <p:sldId id="270" r:id="rId9"/>
    <p:sldId id="271" r:id="rId10"/>
    <p:sldId id="272" r:id="rId11"/>
    <p:sldId id="273" r:id="rId12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7687" autoAdjust="0"/>
  </p:normalViewPr>
  <p:slideViewPr>
    <p:cSldViewPr>
      <p:cViewPr varScale="1">
        <p:scale>
          <a:sx n="119" d="100"/>
          <a:sy n="119" d="100"/>
        </p:scale>
        <p:origin x="-57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592EA0-3292-4E87-BE4F-15A155F6793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79E005-DD5A-4F8D-85B5-84674DC3CED8}" type="datetimeFigureOut">
              <a:rPr lang="hr-HR" smtClean="0"/>
              <a:pPr/>
              <a:t>16.12.2020.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71472" y="64292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Познавање друштва 5. разред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1214414" y="2571750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НАШИ ПРЕЦИ</a:t>
            </a:r>
          </a:p>
          <a:p>
            <a:pPr algn="ctr"/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 СТАРИ СЛОВЕНИ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 descr="Sl стара књиг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57172"/>
            <a:ext cx="2140256" cy="1953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785786" y="714362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Задаци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 самосталан рад: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571472" y="1571618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Који данашњи народи потичу од Јужних Словена?</a:t>
            </a:r>
          </a:p>
          <a:p>
            <a:pPr marL="342900" indent="-342900"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Како се зове прво јужнословенско писмо?</a:t>
            </a:r>
          </a:p>
          <a:p>
            <a:pPr marL="342900" indent="-342900"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Објасни разлике у начину живота и занимања Јужних Словена у првобитној и новој домовини.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857224" y="642924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*Далеку прошлост Европе обиљежили су многи догађаји, а међу њима и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Велика сеоба народа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928662" y="1928808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У ту сеобу укључили су се и наши преци – племена Старих Словена.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928662" y="3000378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Првобитна домовина (прадомовина) Старих Словена била је у мочварним предјелима средње и источне Европе између ријека Волге и Висле, Балтичког мора и планине Карпата.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71472" y="500048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Живот Старих Словена у првобитној домовини: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714348" y="1285866"/>
            <a:ext cx="66437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живјели су у родовима (заједницама више породица) и у племенима (заједницама више родова);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објекти у којима су живјели - сојенице и земунице; 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бавили су се ловом, риболовом и узгајали су стоку;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земљорадња се јако слабо развијала.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tari-sloveni zanimaw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142990"/>
            <a:ext cx="4000528" cy="2885751"/>
          </a:xfrm>
          <a:prstGeom prst="rect">
            <a:avLst/>
          </a:prstGeom>
        </p:spPr>
      </p:pic>
      <p:pic>
        <p:nvPicPr>
          <p:cNvPr id="4" name="Slika 3" descr="sojenica u boj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57172"/>
            <a:ext cx="2228850" cy="2047875"/>
          </a:xfrm>
          <a:prstGeom prst="rect">
            <a:avLst/>
          </a:prstGeom>
        </p:spPr>
      </p:pic>
      <p:pic>
        <p:nvPicPr>
          <p:cNvPr id="5" name="Slika 4" descr="sojenice i zemuni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857502"/>
            <a:ext cx="28194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1142976" y="500048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Стари Словени су се раселили у три правца: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trelica za desno 2"/>
          <p:cNvSpPr/>
          <p:nvPr/>
        </p:nvSpPr>
        <p:spPr>
          <a:xfrm>
            <a:off x="4857752" y="1857370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relica nalijevo 3"/>
          <p:cNvSpPr/>
          <p:nvPr/>
        </p:nvSpPr>
        <p:spPr>
          <a:xfrm>
            <a:off x="2285984" y="1857370"/>
            <a:ext cx="978408" cy="48463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elica nadolje 4"/>
          <p:cNvSpPr/>
          <p:nvPr/>
        </p:nvSpPr>
        <p:spPr>
          <a:xfrm>
            <a:off x="3857620" y="2214560"/>
            <a:ext cx="484632" cy="97840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aobljeni pravougaonik 6"/>
          <p:cNvSpPr/>
          <p:nvPr/>
        </p:nvSpPr>
        <p:spPr>
          <a:xfrm>
            <a:off x="6143636" y="1643056"/>
            <a:ext cx="1414466" cy="92869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према истоку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jeni pravougaonik 7"/>
          <p:cNvSpPr/>
          <p:nvPr/>
        </p:nvSpPr>
        <p:spPr>
          <a:xfrm>
            <a:off x="500034" y="1643056"/>
            <a:ext cx="1414466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према западу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jeni pravougaonik 8"/>
          <p:cNvSpPr/>
          <p:nvPr/>
        </p:nvSpPr>
        <p:spPr>
          <a:xfrm>
            <a:off x="2571736" y="3714758"/>
            <a:ext cx="3071834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према југу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285720" y="64292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Јужни Словени су, у периоду посљедње три деценије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 прве три деценије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вијека, населили простор Балканског полуострва и Источних Алпи.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То можете прецизно уочити на датој ленти времена.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2928940"/>
            <a:ext cx="6715172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4429124" y="714362"/>
            <a:ext cx="371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Од данашњих народа који воде поријекло од Јужних Словена Срби и Хрвати имају иста имена која су имали у старој постојбини, док су  Словенци, Македонци, Црногорци и Бошњаци имена добили касније.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 descr="doseljavanje-slovena-na-balkansko-poluostrvo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785800"/>
            <a:ext cx="378621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2000200" y="571486"/>
            <a:ext cx="6072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Живот у новој домовини: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642910" y="1142990"/>
            <a:ext cx="67866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задржали су старе обичаје и начин живота;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трговали су међусобно и са Византијом (продавали су дрво, стоку, мед и пиће медовину);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израђивали су посуђе и одјевне предмете;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задржали су своја вјеровања (у природне силе и разна божанска бића);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71472" y="57148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Под утицајем хришћанске Византије, Словени су током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IX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вијека примили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хришћанство.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571472" y="1714494"/>
            <a:ext cx="3429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Хришћански проповједници, браћа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Ћирило и Методије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 Солуна, створили су прво словенско писмо 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глагољицу,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 које се касније развила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ћирилица.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 descr="ćirilo i metodi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857370"/>
            <a:ext cx="4143404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347</TotalTime>
  <Words>348</Words>
  <Application>Microsoft Office PowerPoint</Application>
  <PresentationFormat>Prikaz na ekranu: (16:9)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Adjacency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СВЈЕДОЦИ ПРОШЛОСТИ</dc:title>
  <dc:creator>Jakšić Svjetlana</dc:creator>
  <cp:lastModifiedBy>zujic</cp:lastModifiedBy>
  <cp:revision>51</cp:revision>
  <dcterms:created xsi:type="dcterms:W3CDTF">2020-12-10T22:55:41Z</dcterms:created>
  <dcterms:modified xsi:type="dcterms:W3CDTF">2020-12-16T22:06:02Z</dcterms:modified>
</cp:coreProperties>
</file>