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71" r:id="rId6"/>
    <p:sldId id="273" r:id="rId7"/>
    <p:sldId id="274" r:id="rId8"/>
    <p:sldId id="275" r:id="rId9"/>
    <p:sldId id="261" r:id="rId10"/>
    <p:sldId id="262" r:id="rId11"/>
    <p:sldId id="263" r:id="rId12"/>
    <p:sldId id="258" r:id="rId13"/>
    <p:sldId id="27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E174-C7ED-471B-AE55-6926765F2285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0D0ED-35C5-491D-AE1D-2A1D34A9E1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97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0D0ED-35C5-491D-AE1D-2A1D34A9E158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201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43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295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06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51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32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756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00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59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840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74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93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4D29-A7A3-4B4E-8933-6E9EBADEB73E}" type="datetimeFigureOut">
              <a:rPr lang="sr-Latn-RS" smtClean="0"/>
              <a:t>07.12.2020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A9B1-5975-48BA-AD8F-F4D5808E1C1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01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11710"/>
            <a:ext cx="7772400" cy="1102519"/>
          </a:xfrm>
        </p:spPr>
        <p:txBody>
          <a:bodyPr>
            <a:normAutofit/>
          </a:bodyPr>
          <a:lstStyle/>
          <a:p>
            <a:r>
              <a:rPr lang="sr-Cyrl-BA" sz="4800" b="1" dirty="0" smtClean="0"/>
              <a:t>РАД СА ТЕКСТОМ</a:t>
            </a:r>
            <a:endParaRPr lang="sr-Latn-R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8493">
            <a:off x="6423010" y="3095406"/>
            <a:ext cx="2477266" cy="1228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1227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3848" y="831278"/>
            <a:ext cx="346894" cy="268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3648" y="831278"/>
            <a:ext cx="158417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373807" y="123478"/>
            <a:ext cx="317873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3579"/>
            <a:ext cx="3648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495128" y="1738139"/>
            <a:ext cx="36004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5466"/>
            <a:ext cx="37814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987574"/>
            <a:ext cx="158417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547664" y="123478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1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r="12780" b="16029"/>
          <a:stretch/>
        </p:blipFill>
        <p:spPr bwMode="auto">
          <a:xfrm>
            <a:off x="1763688" y="1491630"/>
            <a:ext cx="4011168" cy="17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7" y="888764"/>
            <a:ext cx="3712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7" y="793943"/>
            <a:ext cx="2952328" cy="8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278933" y="939290"/>
            <a:ext cx="346894" cy="268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sr-Latn-RS" dirty="0"/>
          </a:p>
        </p:txBody>
      </p:sp>
      <p:sp>
        <p:nvSpPr>
          <p:cNvPr id="10" name="Oval 9"/>
          <p:cNvSpPr/>
          <p:nvPr/>
        </p:nvSpPr>
        <p:spPr>
          <a:xfrm>
            <a:off x="5278934" y="3652972"/>
            <a:ext cx="346893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278933" y="2001368"/>
            <a:ext cx="346893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sr-Latn-R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5" y="3507854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7" y="1969888"/>
            <a:ext cx="449957" cy="4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7" y="1486161"/>
            <a:ext cx="1135116" cy="11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0521"/>
            <a:ext cx="2544938" cy="16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830830"/>
            <a:ext cx="158417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535201" y="123478"/>
            <a:ext cx="300495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52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987574"/>
            <a:ext cx="158417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47664" y="123478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27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203598"/>
            <a:ext cx="158417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547664" y="123478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0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419622"/>
            <a:ext cx="151216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547664" y="123478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51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9" y="987574"/>
            <a:ext cx="8123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0218"/>
            <a:ext cx="441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9662"/>
            <a:ext cx="4695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7494"/>
            <a:ext cx="313184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3135644" y="267494"/>
            <a:ext cx="42824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3635896" y="267494"/>
            <a:ext cx="5086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4147531" y="267494"/>
            <a:ext cx="5086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5292080" y="274770"/>
            <a:ext cx="5086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4716016" y="274770"/>
            <a:ext cx="565317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5868144" y="267494"/>
            <a:ext cx="5086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0" y="706818"/>
            <a:ext cx="5840508" cy="38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770"/>
            <a:ext cx="5063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44208" y="287910"/>
            <a:ext cx="50405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7020272" y="287190"/>
            <a:ext cx="43204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1583668" y="1275606"/>
            <a:ext cx="2599940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3" y="810969"/>
            <a:ext cx="5649565" cy="37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667614" y="843558"/>
            <a:ext cx="432048" cy="3528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72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8141"/>
            <a:ext cx="5472608" cy="1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7574"/>
            <a:ext cx="5591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902838" cy="80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7" y="1246175"/>
            <a:ext cx="5257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9662"/>
            <a:ext cx="519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51" y="1751087"/>
            <a:ext cx="517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6991"/>
            <a:ext cx="9451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895475"/>
            <a:ext cx="5343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94471" y="2325638"/>
            <a:ext cx="36004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43311"/>
            <a:ext cx="5400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32240" y="2339925"/>
            <a:ext cx="36004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909986"/>
            <a:ext cx="53435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49954"/>
            <a:ext cx="1872208" cy="153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1" y="747320"/>
            <a:ext cx="1800200" cy="2070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8184" y="663538"/>
            <a:ext cx="216024" cy="1800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02217" y="1563638"/>
            <a:ext cx="1791993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3718"/>
            <a:ext cx="3888432" cy="14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4766"/>
            <a:ext cx="4104456" cy="4266688"/>
          </a:xfrm>
        </p:spPr>
      </p:pic>
      <p:sp>
        <p:nvSpPr>
          <p:cNvPr id="5" name="Rectangle 4"/>
          <p:cNvSpPr/>
          <p:nvPr/>
        </p:nvSpPr>
        <p:spPr>
          <a:xfrm>
            <a:off x="2334987" y="573528"/>
            <a:ext cx="504056" cy="1800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2334987" y="1995686"/>
            <a:ext cx="3965205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68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1816"/>
          <a:stretch/>
        </p:blipFill>
        <p:spPr>
          <a:xfrm>
            <a:off x="1924492" y="1265274"/>
            <a:ext cx="6908361" cy="3332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4351" r="46164" b="15489"/>
          <a:stretch/>
        </p:blipFill>
        <p:spPr>
          <a:xfrm>
            <a:off x="623221" y="1774885"/>
            <a:ext cx="4774018" cy="1967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0232" y="1608105"/>
            <a:ext cx="365105" cy="333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7524327" y="1872854"/>
            <a:ext cx="288033" cy="266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5646"/>
            <a:ext cx="6513724" cy="2798489"/>
          </a:xfrm>
        </p:spPr>
      </p:pic>
    </p:spTree>
    <p:extLst>
      <p:ext uri="{BB962C8B-B14F-4D97-AF65-F5344CB8AC3E}">
        <p14:creationId xmlns:p14="http://schemas.microsoft.com/office/powerpoint/2010/main" val="19390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7" y="888764"/>
            <a:ext cx="3712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7" y="1821368"/>
            <a:ext cx="32108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7" y="793943"/>
            <a:ext cx="2952328" cy="8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9990"/>
            <a:ext cx="3600400" cy="95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278933" y="939290"/>
            <a:ext cx="346894" cy="268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sr-Latn-RS" dirty="0"/>
          </a:p>
        </p:txBody>
      </p:sp>
      <p:sp>
        <p:nvSpPr>
          <p:cNvPr id="10" name="Oval 9"/>
          <p:cNvSpPr/>
          <p:nvPr/>
        </p:nvSpPr>
        <p:spPr>
          <a:xfrm>
            <a:off x="5278934" y="3163343"/>
            <a:ext cx="346893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278933" y="2001368"/>
            <a:ext cx="346893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sr-Latn-R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7" y="298341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r="12780" b="16029"/>
          <a:stretch/>
        </p:blipFill>
        <p:spPr bwMode="auto">
          <a:xfrm>
            <a:off x="770382" y="2530744"/>
            <a:ext cx="4011168" cy="17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11</Words>
  <Application>Microsoft Office PowerPoint</Application>
  <PresentationFormat>On-screen Show (16:9)</PresentationFormat>
  <Paragraphs>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РАД СА ТЕКСТОМ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2020-12-05T22:38:07Z</dcterms:created>
  <dcterms:modified xsi:type="dcterms:W3CDTF">2020-12-07T19:15:08Z</dcterms:modified>
</cp:coreProperties>
</file>