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9AC6FD-53C8-46CE-A3D4-3874965EE133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DD9736-25CB-4F90-A364-49EB19FEC9F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>
            <a:normAutofit/>
          </a:bodyPr>
          <a:lstStyle/>
          <a:p>
            <a:pPr algn="l"/>
            <a:r>
              <a:rPr lang="sr-Cyrl-BA" sz="2400" b="0" dirty="0" smtClean="0">
                <a:solidFill>
                  <a:schemeClr val="bg1"/>
                </a:solidFill>
              </a:rPr>
              <a:t>Ликовна култура </a:t>
            </a:r>
            <a:br>
              <a:rPr lang="sr-Cyrl-BA" sz="2400" b="0" dirty="0" smtClean="0">
                <a:solidFill>
                  <a:schemeClr val="bg1"/>
                </a:solidFill>
              </a:rPr>
            </a:br>
            <a:r>
              <a:rPr lang="sr-Cyrl-BA" sz="2400" b="0" dirty="0" smtClean="0">
                <a:solidFill>
                  <a:schemeClr val="bg1"/>
                </a:solidFill>
              </a:rPr>
              <a:t>3.разред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</a:rPr>
              <a:t>Силуета мога друга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400" dirty="0" smtClean="0"/>
              <a:t>Потребан материјал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2 листа блока</a:t>
            </a:r>
          </a:p>
          <a:p>
            <a:r>
              <a:rPr lang="sr-Cyrl-BA" dirty="0" smtClean="0"/>
              <a:t>маказе</a:t>
            </a:r>
          </a:p>
          <a:p>
            <a:r>
              <a:rPr lang="sr-Cyrl-BA" dirty="0" smtClean="0"/>
              <a:t>љепило</a:t>
            </a:r>
          </a:p>
          <a:p>
            <a:r>
              <a:rPr lang="sr-Cyrl-BA" dirty="0" smtClean="0"/>
              <a:t>дрвене боје</a:t>
            </a:r>
          </a:p>
          <a:p>
            <a:r>
              <a:rPr lang="sr-Cyrl-BA" dirty="0" smtClean="0"/>
              <a:t>Извор свјетлости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sr-Cyrl-CS" dirty="0" smtClean="0">
                <a:effectLst/>
              </a:rPr>
              <a:t>Знате ли шта су силуете?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800" dirty="0" smtClean="0"/>
              <a:t>Силуета је, заправо, портрет неке особе посматране из профила (са стране), направљен у облику црне сјенке.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dirty="0" smtClean="0"/>
              <a:t>Како направити силуету?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   </a:t>
            </a:r>
            <a:r>
              <a:rPr lang="sr-Cyrl-CS" sz="2800" dirty="0" smtClean="0"/>
              <a:t>Једноставан начин за прављење силуете је да поставите некога (друга, брата, сестру, маму, баку..) испред лампе која јако свијетли. </a:t>
            </a:r>
          </a:p>
          <a:p>
            <a:pPr>
              <a:buNone/>
            </a:pPr>
            <a:endParaRPr lang="sr-Cyrl-CS" sz="2800" dirty="0" smtClean="0"/>
          </a:p>
          <a:p>
            <a:pPr>
              <a:buNone/>
            </a:pPr>
            <a:r>
              <a:rPr lang="sr-Cyrl-CS" sz="2800" dirty="0" smtClean="0"/>
              <a:t>    Прикачите селотејпом папир на зид и помјерате лампу док не добијете јасну и изоштрену сјенку на папиру. Затим узмете оловку и исцртате контуре (ивице) сјенке на папиру.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dirty="0" smtClean="0"/>
              <a:t>То изгледа овако.</a:t>
            </a:r>
            <a:endParaRPr lang="en-US" sz="2800" dirty="0"/>
          </a:p>
        </p:txBody>
      </p:sp>
      <p:pic>
        <p:nvPicPr>
          <p:cNvPr id="4" name="Content Placeholder 3" descr="113689788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533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dirty="0" smtClean="0"/>
              <a:t>Кораци за рад: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П</a:t>
            </a:r>
            <a:r>
              <a:rPr lang="sr-Cyrl-CS" sz="2800" dirty="0" smtClean="0"/>
              <a:t>одијелити лист блока на два једнака дијела. </a:t>
            </a:r>
          </a:p>
          <a:p>
            <a:r>
              <a:rPr lang="sr-Cyrl-CS" sz="2800" dirty="0" smtClean="0"/>
              <a:t>Једну половину оставити да буде бијела, а другу половину обојити </a:t>
            </a:r>
            <a:r>
              <a:rPr lang="sr-Latn-BA" sz="2800" dirty="0" smtClean="0"/>
              <a:t>там</a:t>
            </a:r>
            <a:r>
              <a:rPr lang="sr-Cyrl-CS" sz="2800" dirty="0" smtClean="0"/>
              <a:t>ном дрвеном бојицом. </a:t>
            </a:r>
          </a:p>
          <a:p>
            <a:r>
              <a:rPr lang="sr-Cyrl-CS" sz="2800" dirty="0" smtClean="0"/>
              <a:t>Затим треба исјећи половине тога листа блока. </a:t>
            </a:r>
          </a:p>
          <a:p>
            <a:r>
              <a:rPr lang="sr-Cyrl-CS" sz="2800" dirty="0" smtClean="0"/>
              <a:t>На обојеној половини треба нацртати силуету. </a:t>
            </a:r>
          </a:p>
          <a:p>
            <a:r>
              <a:rPr lang="sr-Cyrl-CS" sz="2800" dirty="0" smtClean="0"/>
              <a:t>Када исјеку своје силуету, договарајући се лијепе силуете на подлогу коју смо припремили бојењем.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164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Ликовна култура  3.разред</vt:lpstr>
      <vt:lpstr>Потребан материјал</vt:lpstr>
      <vt:lpstr> Знате ли шта су силуете?</vt:lpstr>
      <vt:lpstr>Како направити силуету?</vt:lpstr>
      <vt:lpstr>То изгледа овако.</vt:lpstr>
      <vt:lpstr>Кораци за рад: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Ликовна култура  3.разред</dc:title>
  <dc:creator>Trulex</dc:creator>
  <cp:lastModifiedBy>Gordana Popadic</cp:lastModifiedBy>
  <cp:revision>5</cp:revision>
  <dcterms:created xsi:type="dcterms:W3CDTF">2020-12-07T14:01:28Z</dcterms:created>
  <dcterms:modified xsi:type="dcterms:W3CDTF">2020-12-11T13:24:21Z</dcterms:modified>
</cp:coreProperties>
</file>