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301" r:id="rId3"/>
    <p:sldId id="290" r:id="rId4"/>
    <p:sldId id="295" r:id="rId5"/>
    <p:sldId id="300" r:id="rId6"/>
    <p:sldId id="29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66"/>
    <a:srgbClr val="FFCCFF"/>
    <a:srgbClr val="FF99FF"/>
    <a:srgbClr val="9900CC"/>
    <a:srgbClr val="CC00FF"/>
    <a:srgbClr val="1705FB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узана Брестовац" userId="744c27a5805b505d" providerId="LiveId" clId="{E5BD635E-8E52-4ECC-A4FE-B5864CEF286F}"/>
    <pc:docChg chg="undo redo custSel addSld delSld modSld sldOrd">
      <pc:chgData name="Сузана Брестовац" userId="744c27a5805b505d" providerId="LiveId" clId="{E5BD635E-8E52-4ECC-A4FE-B5864CEF286F}" dt="2020-11-20T22:14:07.233" v="1452" actId="1076"/>
      <pc:docMkLst>
        <pc:docMk/>
      </pc:docMkLst>
      <pc:sldChg chg="addSp delSp modSp mod">
        <pc:chgData name="Сузана Брестовац" userId="744c27a5805b505d" providerId="LiveId" clId="{E5BD635E-8E52-4ECC-A4FE-B5864CEF286F}" dt="2020-11-20T18:53:07.092" v="221" actId="20577"/>
        <pc:sldMkLst>
          <pc:docMk/>
          <pc:sldMk cId="1023105716" sldId="257"/>
        </pc:sldMkLst>
        <pc:spChg chg="add del mod">
          <ac:chgData name="Сузана Брестовац" userId="744c27a5805b505d" providerId="LiveId" clId="{E5BD635E-8E52-4ECC-A4FE-B5864CEF286F}" dt="2020-11-20T18:53:07.092" v="221" actId="20577"/>
          <ac:spMkLst>
            <pc:docMk/>
            <pc:sldMk cId="1023105716" sldId="257"/>
            <ac:spMk id="5" creationId="{6D0EBF9F-7CB4-41F2-A6B9-E939F674F869}"/>
          </ac:spMkLst>
        </pc:spChg>
      </pc:sldChg>
      <pc:sldChg chg="del">
        <pc:chgData name="Сузана Брестовац" userId="744c27a5805b505d" providerId="LiveId" clId="{E5BD635E-8E52-4ECC-A4FE-B5864CEF286F}" dt="2020-11-20T19:40:41.254" v="552" actId="2696"/>
        <pc:sldMkLst>
          <pc:docMk/>
          <pc:sldMk cId="3933023763" sldId="258"/>
        </pc:sldMkLst>
      </pc:sldChg>
      <pc:sldChg chg="del">
        <pc:chgData name="Сузана Брестовац" userId="744c27a5805b505d" providerId="LiveId" clId="{E5BD635E-8E52-4ECC-A4FE-B5864CEF286F}" dt="2020-11-20T19:40:45.101" v="553" actId="2696"/>
        <pc:sldMkLst>
          <pc:docMk/>
          <pc:sldMk cId="578890369" sldId="259"/>
        </pc:sldMkLst>
      </pc:sldChg>
      <pc:sldChg chg="del">
        <pc:chgData name="Сузана Брестовац" userId="744c27a5805b505d" providerId="LiveId" clId="{E5BD635E-8E52-4ECC-A4FE-B5864CEF286F}" dt="2020-11-20T19:40:47.467" v="554" actId="2696"/>
        <pc:sldMkLst>
          <pc:docMk/>
          <pc:sldMk cId="3054399103" sldId="260"/>
        </pc:sldMkLst>
      </pc:sldChg>
      <pc:sldChg chg="del">
        <pc:chgData name="Сузана Брестовац" userId="744c27a5805b505d" providerId="LiveId" clId="{E5BD635E-8E52-4ECC-A4FE-B5864CEF286F}" dt="2020-11-20T19:40:50.554" v="555" actId="2696"/>
        <pc:sldMkLst>
          <pc:docMk/>
          <pc:sldMk cId="3522444738" sldId="261"/>
        </pc:sldMkLst>
      </pc:sldChg>
      <pc:sldChg chg="modSp del mod ord">
        <pc:chgData name="Сузана Брестовац" userId="744c27a5805b505d" providerId="LiveId" clId="{E5BD635E-8E52-4ECC-A4FE-B5864CEF286F}" dt="2020-11-20T19:36:34.140" v="544" actId="2696"/>
        <pc:sldMkLst>
          <pc:docMk/>
          <pc:sldMk cId="3875325202" sldId="264"/>
        </pc:sldMkLst>
        <pc:picChg chg="mod">
          <ac:chgData name="Сузана Брестовац" userId="744c27a5805b505d" providerId="LiveId" clId="{E5BD635E-8E52-4ECC-A4FE-B5864CEF286F}" dt="2020-11-20T19:12:11.729" v="255" actId="207"/>
          <ac:picMkLst>
            <pc:docMk/>
            <pc:sldMk cId="3875325202" sldId="264"/>
            <ac:picMk id="6146" creationId="{98E5A1F7-E181-4561-92D3-8ECE109FE60A}"/>
          </ac:picMkLst>
        </pc:picChg>
      </pc:sldChg>
      <pc:sldChg chg="addSp delSp modSp mod modClrScheme chgLayout">
        <pc:chgData name="Сузана Брестовац" userId="744c27a5805b505d" providerId="LiveId" clId="{E5BD635E-8E52-4ECC-A4FE-B5864CEF286F}" dt="2020-11-20T21:30:04.436" v="1257" actId="207"/>
        <pc:sldMkLst>
          <pc:docMk/>
          <pc:sldMk cId="3351020727" sldId="266"/>
        </pc:sldMkLst>
        <pc:spChg chg="add mod">
          <ac:chgData name="Сузана Брестовац" userId="744c27a5805b505d" providerId="LiveId" clId="{E5BD635E-8E52-4ECC-A4FE-B5864CEF286F}" dt="2020-11-20T21:30:04.436" v="1257" actId="207"/>
          <ac:spMkLst>
            <pc:docMk/>
            <pc:sldMk cId="3351020727" sldId="266"/>
            <ac:spMk id="2" creationId="{BBE9156C-B0F0-4977-A530-078F04EB7FF6}"/>
          </ac:spMkLst>
        </pc:spChg>
        <pc:spChg chg="del mod">
          <ac:chgData name="Сузана Брестовац" userId="744c27a5805b505d" providerId="LiveId" clId="{E5BD635E-8E52-4ECC-A4FE-B5864CEF286F}" dt="2020-11-20T19:00:48.108" v="231" actId="478"/>
          <ac:spMkLst>
            <pc:docMk/>
            <pc:sldMk cId="3351020727" sldId="266"/>
            <ac:spMk id="3" creationId="{FC963858-92A1-4314-B3C3-ED0A276D15B1}"/>
          </ac:spMkLst>
        </pc:spChg>
        <pc:spChg chg="del mod">
          <ac:chgData name="Сузана Брестовац" userId="744c27a5805b505d" providerId="LiveId" clId="{E5BD635E-8E52-4ECC-A4FE-B5864CEF286F}" dt="2020-11-20T19:00:53.435" v="233" actId="478"/>
          <ac:spMkLst>
            <pc:docMk/>
            <pc:sldMk cId="3351020727" sldId="266"/>
            <ac:spMk id="5" creationId="{F1D89DFF-9AB5-4416-8591-F011C0172B55}"/>
          </ac:spMkLst>
        </pc:spChg>
        <pc:spChg chg="del mod">
          <ac:chgData name="Сузана Брестовац" userId="744c27a5805b505d" providerId="LiveId" clId="{E5BD635E-8E52-4ECC-A4FE-B5864CEF286F}" dt="2020-11-20T19:00:57.834" v="235" actId="478"/>
          <ac:spMkLst>
            <pc:docMk/>
            <pc:sldMk cId="3351020727" sldId="266"/>
            <ac:spMk id="6" creationId="{FB61AA43-9F4C-4566-B4BF-E5B134F9B3AB}"/>
          </ac:spMkLst>
        </pc:spChg>
      </pc:sldChg>
      <pc:sldChg chg="del">
        <pc:chgData name="Сузана Брестовац" userId="744c27a5805b505d" providerId="LiveId" clId="{E5BD635E-8E52-4ECC-A4FE-B5864CEF286F}" dt="2020-11-20T19:01:43.861" v="237" actId="2696"/>
        <pc:sldMkLst>
          <pc:docMk/>
          <pc:sldMk cId="1524495603" sldId="267"/>
        </pc:sldMkLst>
      </pc:sldChg>
      <pc:sldChg chg="modSp del mod">
        <pc:chgData name="Сузана Брестовац" userId="744c27a5805b505d" providerId="LiveId" clId="{E5BD635E-8E52-4ECC-A4FE-B5864CEF286F}" dt="2020-11-20T19:02:00.519" v="238" actId="2696"/>
        <pc:sldMkLst>
          <pc:docMk/>
          <pc:sldMk cId="3776789968" sldId="268"/>
        </pc:sldMkLst>
        <pc:spChg chg="mod">
          <ac:chgData name="Сузана Брестовац" userId="744c27a5805b505d" providerId="LiveId" clId="{E5BD635E-8E52-4ECC-A4FE-B5864CEF286F}" dt="2020-11-20T19:01:26.268" v="236" actId="1076"/>
          <ac:spMkLst>
            <pc:docMk/>
            <pc:sldMk cId="3776789968" sldId="268"/>
            <ac:spMk id="2" creationId="{45C9E868-B1CF-44BA-9AEB-EBC5C4782D14}"/>
          </ac:spMkLst>
        </pc:spChg>
      </pc:sldChg>
      <pc:sldChg chg="del">
        <pc:chgData name="Сузана Брестовац" userId="744c27a5805b505d" providerId="LiveId" clId="{E5BD635E-8E52-4ECC-A4FE-B5864CEF286F}" dt="2020-11-20T19:02:33.571" v="239" actId="2696"/>
        <pc:sldMkLst>
          <pc:docMk/>
          <pc:sldMk cId="1934690610" sldId="269"/>
        </pc:sldMkLst>
      </pc:sldChg>
      <pc:sldChg chg="del">
        <pc:chgData name="Сузана Брестовац" userId="744c27a5805b505d" providerId="LiveId" clId="{E5BD635E-8E52-4ECC-A4FE-B5864CEF286F}" dt="2020-11-20T19:38:54.053" v="545" actId="2696"/>
        <pc:sldMkLst>
          <pc:docMk/>
          <pc:sldMk cId="686813797" sldId="270"/>
        </pc:sldMkLst>
      </pc:sldChg>
      <pc:sldChg chg="del">
        <pc:chgData name="Сузана Брестовац" userId="744c27a5805b505d" providerId="LiveId" clId="{E5BD635E-8E52-4ECC-A4FE-B5864CEF286F}" dt="2020-11-20T19:41:03.115" v="557" actId="2696"/>
        <pc:sldMkLst>
          <pc:docMk/>
          <pc:sldMk cId="1046493446" sldId="271"/>
        </pc:sldMkLst>
      </pc:sldChg>
      <pc:sldChg chg="del">
        <pc:chgData name="Сузана Брестовац" userId="744c27a5805b505d" providerId="LiveId" clId="{E5BD635E-8E52-4ECC-A4FE-B5864CEF286F}" dt="2020-11-20T19:40:56.901" v="556" actId="2696"/>
        <pc:sldMkLst>
          <pc:docMk/>
          <pc:sldMk cId="3892577634" sldId="272"/>
        </pc:sldMkLst>
      </pc:sldChg>
      <pc:sldChg chg="addSp modSp mod ord">
        <pc:chgData name="Сузана Брестовац" userId="744c27a5805b505d" providerId="LiveId" clId="{E5BD635E-8E52-4ECC-A4FE-B5864CEF286F}" dt="2020-11-20T19:09:41.765" v="248"/>
        <pc:sldMkLst>
          <pc:docMk/>
          <pc:sldMk cId="1535731888" sldId="273"/>
        </pc:sldMkLst>
        <pc:spChg chg="mod">
          <ac:chgData name="Сузана Брестовац" userId="744c27a5805b505d" providerId="LiveId" clId="{E5BD635E-8E52-4ECC-A4FE-B5864CEF286F}" dt="2020-11-20T18:49:41.483" v="200" actId="207"/>
          <ac:spMkLst>
            <pc:docMk/>
            <pc:sldMk cId="1535731888" sldId="273"/>
            <ac:spMk id="2" creationId="{3491DC7B-9AD7-492A-AD04-6DA53BFD2F53}"/>
          </ac:spMkLst>
        </pc:spChg>
        <pc:picChg chg="add mod">
          <ac:chgData name="Сузана Брестовац" userId="744c27a5805b505d" providerId="LiveId" clId="{E5BD635E-8E52-4ECC-A4FE-B5864CEF286F}" dt="2020-11-20T18:50:17.165" v="203" actId="14100"/>
          <ac:picMkLst>
            <pc:docMk/>
            <pc:sldMk cId="1535731888" sldId="273"/>
            <ac:picMk id="5" creationId="{57ED5C31-7943-482F-94C4-4DA15A8942FE}"/>
          </ac:picMkLst>
        </pc:picChg>
      </pc:sldChg>
      <pc:sldChg chg="addSp modSp new mod ord modClrScheme chgLayout">
        <pc:chgData name="Сузана Брестовац" userId="744c27a5805b505d" providerId="LiveId" clId="{E5BD635E-8E52-4ECC-A4FE-B5864CEF286F}" dt="2020-11-20T19:00:00.938" v="229" actId="14100"/>
        <pc:sldMkLst>
          <pc:docMk/>
          <pc:sldMk cId="2832448731" sldId="274"/>
        </pc:sldMkLst>
        <pc:spChg chg="add mod">
          <ac:chgData name="Сузана Брестовац" userId="744c27a5805b505d" providerId="LiveId" clId="{E5BD635E-8E52-4ECC-A4FE-B5864CEF286F}" dt="2020-11-20T18:39:51.592" v="79" actId="14100"/>
          <ac:spMkLst>
            <pc:docMk/>
            <pc:sldMk cId="2832448731" sldId="274"/>
            <ac:spMk id="3" creationId="{1A73CF6C-0D79-430B-9A8D-2B3F6BE4B1CA}"/>
          </ac:spMkLst>
        </pc:spChg>
        <pc:picChg chg="add mod">
          <ac:chgData name="Сузана Брестовац" userId="744c27a5805b505d" providerId="LiveId" clId="{E5BD635E-8E52-4ECC-A4FE-B5864CEF286F}" dt="2020-11-20T18:42:55.153" v="104" actId="14100"/>
          <ac:picMkLst>
            <pc:docMk/>
            <pc:sldMk cId="2832448731" sldId="274"/>
            <ac:picMk id="5" creationId="{4BA81C9F-870A-4E70-9E92-F479ECF98439}"/>
          </ac:picMkLst>
        </pc:picChg>
        <pc:picChg chg="add mod">
          <ac:chgData name="Сузана Брестовац" userId="744c27a5805b505d" providerId="LiveId" clId="{E5BD635E-8E52-4ECC-A4FE-B5864CEF286F}" dt="2020-11-20T18:59:51.770" v="228" actId="14100"/>
          <ac:picMkLst>
            <pc:docMk/>
            <pc:sldMk cId="2832448731" sldId="274"/>
            <ac:picMk id="7" creationId="{F7531953-39DC-4F3A-A369-FA06D5F7B468}"/>
          </ac:picMkLst>
        </pc:picChg>
        <pc:picChg chg="add mod">
          <ac:chgData name="Сузана Брестовац" userId="744c27a5805b505d" providerId="LiveId" clId="{E5BD635E-8E52-4ECC-A4FE-B5864CEF286F}" dt="2020-11-20T19:00:00.938" v="229" actId="14100"/>
          <ac:picMkLst>
            <pc:docMk/>
            <pc:sldMk cId="2832448731" sldId="274"/>
            <ac:picMk id="9" creationId="{CAEE840C-C040-4B3B-BF12-EC8BA7BCA1A2}"/>
          </ac:picMkLst>
        </pc:picChg>
        <pc:picChg chg="add mod">
          <ac:chgData name="Сузана Брестовац" userId="744c27a5805b505d" providerId="LiveId" clId="{E5BD635E-8E52-4ECC-A4FE-B5864CEF286F}" dt="2020-11-20T18:59:31.257" v="226" actId="14100"/>
          <ac:picMkLst>
            <pc:docMk/>
            <pc:sldMk cId="2832448731" sldId="274"/>
            <ac:picMk id="11" creationId="{EE454960-F738-40D1-8F9E-C8AF5E923C47}"/>
          </ac:picMkLst>
        </pc:picChg>
      </pc:sldChg>
      <pc:sldChg chg="addSp delSp modSp new mod ord">
        <pc:chgData name="Сузана Брестовац" userId="744c27a5805b505d" providerId="LiveId" clId="{E5BD635E-8E52-4ECC-A4FE-B5864CEF286F}" dt="2020-11-20T19:40:26.947" v="551" actId="1076"/>
        <pc:sldMkLst>
          <pc:docMk/>
          <pc:sldMk cId="102650180" sldId="275"/>
        </pc:sldMkLst>
        <pc:picChg chg="add mod">
          <ac:chgData name="Сузана Брестовац" userId="744c27a5805b505d" providerId="LiveId" clId="{E5BD635E-8E52-4ECC-A4FE-B5864CEF286F}" dt="2020-11-20T19:36:11.444" v="543" actId="14100"/>
          <ac:picMkLst>
            <pc:docMk/>
            <pc:sldMk cId="102650180" sldId="275"/>
            <ac:picMk id="3" creationId="{45B9D1D5-F51A-4A83-B72E-F32FA32BB201}"/>
          </ac:picMkLst>
        </pc:picChg>
        <pc:picChg chg="add del mod">
          <ac:chgData name="Сузана Брестовац" userId="744c27a5805b505d" providerId="LiveId" clId="{E5BD635E-8E52-4ECC-A4FE-B5864CEF286F}" dt="2020-11-20T19:40:12.020" v="549" actId="931"/>
          <ac:picMkLst>
            <pc:docMk/>
            <pc:sldMk cId="102650180" sldId="275"/>
            <ac:picMk id="5" creationId="{BCFA66D7-4840-4DA3-8806-32135DBB528B}"/>
          </ac:picMkLst>
        </pc:picChg>
        <pc:picChg chg="add mod">
          <ac:chgData name="Сузана Брестовац" userId="744c27a5805b505d" providerId="LiveId" clId="{E5BD635E-8E52-4ECC-A4FE-B5864CEF286F}" dt="2020-11-20T19:40:26.947" v="551" actId="1076"/>
          <ac:picMkLst>
            <pc:docMk/>
            <pc:sldMk cId="102650180" sldId="275"/>
            <ac:picMk id="7" creationId="{FF83CB4A-0A32-421F-96A5-C5EB584C3FAC}"/>
          </ac:picMkLst>
        </pc:picChg>
      </pc:sldChg>
      <pc:sldChg chg="addSp modSp new mod modClrScheme chgLayout">
        <pc:chgData name="Сузана Брестовац" userId="744c27a5805b505d" providerId="LiveId" clId="{E5BD635E-8E52-4ECC-A4FE-B5864CEF286F}" dt="2020-11-20T21:49:11.768" v="1448" actId="20577"/>
        <pc:sldMkLst>
          <pc:docMk/>
          <pc:sldMk cId="741087399" sldId="276"/>
        </pc:sldMkLst>
        <pc:spChg chg="add mod">
          <ac:chgData name="Сузана Брестовац" userId="744c27a5805b505d" providerId="LiveId" clId="{E5BD635E-8E52-4ECC-A4FE-B5864CEF286F}" dt="2020-11-20T21:49:11.768" v="1448" actId="20577"/>
          <ac:spMkLst>
            <pc:docMk/>
            <pc:sldMk cId="741087399" sldId="276"/>
            <ac:spMk id="2" creationId="{2F784373-5DE2-4457-8147-16F37A8666A6}"/>
          </ac:spMkLst>
        </pc:spChg>
        <pc:picChg chg="add mod">
          <ac:chgData name="Сузана Брестовац" userId="744c27a5805b505d" providerId="LiveId" clId="{E5BD635E-8E52-4ECC-A4FE-B5864CEF286F}" dt="2020-11-20T20:59:25.130" v="630" actId="14100"/>
          <ac:picMkLst>
            <pc:docMk/>
            <pc:sldMk cId="741087399" sldId="276"/>
            <ac:picMk id="4" creationId="{98441B37-9E62-4749-BB01-EFAD831A5967}"/>
          </ac:picMkLst>
        </pc:picChg>
      </pc:sldChg>
      <pc:sldChg chg="addSp modSp new mod modAnim">
        <pc:chgData name="Сузана Брестовац" userId="744c27a5805b505d" providerId="LiveId" clId="{E5BD635E-8E52-4ECC-A4FE-B5864CEF286F}" dt="2020-11-20T22:14:07.233" v="1452" actId="1076"/>
        <pc:sldMkLst>
          <pc:docMk/>
          <pc:sldMk cId="1542324725" sldId="277"/>
        </pc:sldMkLst>
        <pc:spChg chg="mod">
          <ac:chgData name="Сузана Брестовац" userId="744c27a5805b505d" providerId="LiveId" clId="{E5BD635E-8E52-4ECC-A4FE-B5864CEF286F}" dt="2020-11-20T21:49:23.062" v="1449" actId="207"/>
          <ac:spMkLst>
            <pc:docMk/>
            <pc:sldMk cId="1542324725" sldId="277"/>
            <ac:spMk id="2" creationId="{35C324EF-6910-4F9D-A5DE-DF124B72B836}"/>
          </ac:spMkLst>
        </pc:spChg>
        <pc:picChg chg="add mod">
          <ac:chgData name="Сузана Брестовац" userId="744c27a5805b505d" providerId="LiveId" clId="{E5BD635E-8E52-4ECC-A4FE-B5864CEF286F}" dt="2020-11-20T22:14:07.233" v="1452" actId="1076"/>
          <ac:picMkLst>
            <pc:docMk/>
            <pc:sldMk cId="1542324725" sldId="277"/>
            <ac:picMk id="3" creationId="{905636FA-AE70-47D1-AE29-82B4AA078FB8}"/>
          </ac:picMkLst>
        </pc:picChg>
      </pc:sldChg>
      <pc:sldChg chg="addSp modSp new mod">
        <pc:chgData name="Сузана Брестовац" userId="744c27a5805b505d" providerId="LiveId" clId="{E5BD635E-8E52-4ECC-A4FE-B5864CEF286F}" dt="2020-11-20T21:37:06.638" v="1437" actId="14100"/>
        <pc:sldMkLst>
          <pc:docMk/>
          <pc:sldMk cId="2297632120" sldId="278"/>
        </pc:sldMkLst>
        <pc:spChg chg="mod">
          <ac:chgData name="Сузана Брестовац" userId="744c27a5805b505d" providerId="LiveId" clId="{E5BD635E-8E52-4ECC-A4FE-B5864CEF286F}" dt="2020-11-20T21:35:14.687" v="1434" actId="20577"/>
          <ac:spMkLst>
            <pc:docMk/>
            <pc:sldMk cId="2297632120" sldId="278"/>
            <ac:spMk id="2" creationId="{4DE0FC40-8524-4361-946E-11C00D624C3F}"/>
          </ac:spMkLst>
        </pc:spChg>
        <pc:picChg chg="add mod">
          <ac:chgData name="Сузана Брестовац" userId="744c27a5805b505d" providerId="LiveId" clId="{E5BD635E-8E52-4ECC-A4FE-B5864CEF286F}" dt="2020-11-20T21:35:01.043" v="1427" actId="14100"/>
          <ac:picMkLst>
            <pc:docMk/>
            <pc:sldMk cId="2297632120" sldId="278"/>
            <ac:picMk id="4" creationId="{04E55482-B52E-4B96-9D92-F256408088F6}"/>
          </ac:picMkLst>
        </pc:picChg>
        <pc:picChg chg="add mod">
          <ac:chgData name="Сузана Брестовац" userId="744c27a5805b505d" providerId="LiveId" clId="{E5BD635E-8E52-4ECC-A4FE-B5864CEF286F}" dt="2020-11-20T21:37:06.638" v="1437" actId="14100"/>
          <ac:picMkLst>
            <pc:docMk/>
            <pc:sldMk cId="2297632120" sldId="278"/>
            <ac:picMk id="6" creationId="{CE2BA8C4-2136-48DA-81C6-72C995956F8B}"/>
          </ac:picMkLst>
        </pc:picChg>
      </pc:sldChg>
      <pc:sldChg chg="addSp modSp new mod modClrScheme chgLayout">
        <pc:chgData name="Сузана Брестовац" userId="744c27a5805b505d" providerId="LiveId" clId="{E5BD635E-8E52-4ECC-A4FE-B5864CEF286F}" dt="2020-11-20T21:28:18.655" v="1224" actId="207"/>
        <pc:sldMkLst>
          <pc:docMk/>
          <pc:sldMk cId="609158182" sldId="279"/>
        </pc:sldMkLst>
        <pc:spChg chg="add mod">
          <ac:chgData name="Сузана Брестовац" userId="744c27a5805b505d" providerId="LiveId" clId="{E5BD635E-8E52-4ECC-A4FE-B5864CEF286F}" dt="2020-11-20T21:28:18.655" v="1224" actId="207"/>
          <ac:spMkLst>
            <pc:docMk/>
            <pc:sldMk cId="609158182" sldId="279"/>
            <ac:spMk id="2" creationId="{A785B09C-012C-42AF-BDB4-ED98F78D2AF4}"/>
          </ac:spMkLst>
        </pc:spChg>
        <pc:picChg chg="add mod">
          <ac:chgData name="Сузана Брестовац" userId="744c27a5805b505d" providerId="LiveId" clId="{E5BD635E-8E52-4ECC-A4FE-B5864CEF286F}" dt="2020-11-20T21:24:50.832" v="1081" actId="1076"/>
          <ac:picMkLst>
            <pc:docMk/>
            <pc:sldMk cId="609158182" sldId="279"/>
            <ac:picMk id="4" creationId="{0A733891-3D36-48AB-B854-D9CCB3C799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1F52-5C7B-4031-9BB1-7CC73F2B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C9DB4-26EF-4584-85E4-2F3ABB13E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59F5-E13D-464C-8643-92052D38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68E4-010E-4299-AD6D-66077260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9C207-673A-4730-BB61-AAB80D85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8250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75FB-C5B4-4DE2-8A44-A90436D2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45FDE-7F50-4943-B64D-1E8B29155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B87E-E4CC-4934-9BAB-BE7C01E4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34A05-8F3C-4B55-8F8E-C33CB29A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A639-71E4-4708-9279-E1B6BE2C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757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859FA-E954-4366-846E-8EC110308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BAF5F-B309-464A-AFB4-F386CB7A6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B41F-453D-4109-9385-9D4399FF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29EA-1EBC-4710-99E7-970F94DC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913C-2822-4350-B00B-6F3C48FF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493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06F9-DFD9-4F48-872B-CBCE9420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3B57-8ACD-464C-90AB-BD51BFB5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5626-E564-458B-8854-0ABDAC94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8374-DA2E-4F29-9020-246DDF98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33DB-817B-4E7C-8EEE-2ACE4596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903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45B3-5BEB-4DE2-BFE9-E61919DD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D1CE-440F-4FE1-BFBC-48536CE9B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C2C3-2735-4545-9C14-EE752A0F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9447-AE1C-4646-9B8C-D9B5A74D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90B3-2095-4B4C-968D-2EDC5798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738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2A87-182A-4A76-8631-8004741E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7628-C802-4AA5-ADF8-B2A1D397F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81A45-E7EC-4D3A-9885-E5D073776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11062-BF15-4378-9E88-D3A4EDB4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A9A79-97EA-4249-8422-A711C40E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9D6D2-38F2-4409-829C-159973F7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8305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4C34-0438-4238-81E5-F01FE382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42351-40EF-4FDB-9D7C-ED4259AE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42FF3-BBF5-4DB2-8EB9-19F5672A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00C3D-35CD-46AC-9CFE-2F8A80C89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23C4B-2F83-42B4-8581-165FEE63C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3EEA1-0B1D-4D06-B8B7-F0A3C272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153E6-E57D-47D0-80D6-8ECCE5F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B7DE8-CB35-4E63-8801-313A6121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9896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9079-1F72-4BDB-9152-DB8E478F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BF03A-87BA-4D65-ACA3-4EA86FEF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7E022-EB5A-4F4D-8F91-7D5239BA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A043D-1A39-48D5-92E8-B3A1FAC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173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B8FC9-9121-4ACF-BF47-DFD76AC5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79B8F-E210-4A1A-BFEF-9D461373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95449-9589-4C00-A4DD-4C067356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19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961A-A685-4BFB-84E2-36A93692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3F94D-75A0-48D2-A4FC-000FAE44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C24B0-3D23-4A80-8BC9-0607ADB7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9B8F0-2AB1-4A00-BC7F-7ED9158D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D9F5-95D1-464F-B599-FFDB9535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9C32-C95A-44A0-81AA-A0295910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853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AE92-F247-4867-8864-D0FA0F4A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FF04-18CA-4D2A-BC88-2C4770FE3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03EE3-445D-4057-8C43-2299FFAEE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0CA0F-CBF3-4AFF-A7F4-1861FCDC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7B0D8-446B-48A2-B052-21632E09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9122-D83D-44BB-803E-F13EF122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071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985E2-1789-4B2E-83E1-E3B3351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9C8C-C7C8-4F9B-BB1E-604D4A369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522E8-4943-42EA-B76C-F94673109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377A-D53F-4863-935E-7F857C2DCBA5}" type="datetimeFigureOut">
              <a:rPr lang="sr-Latn-BA" smtClean="0"/>
              <a:t>22.11.2020.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BA5E-3EAF-40BF-AB6E-A2305A89C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2D38E-46BA-4022-9818-F63DC79EC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81CF-B547-46E6-9354-8B11EAFCD75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775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795A6A-5A43-4BDF-8143-C65BFDAE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4" y="1706917"/>
            <a:ext cx="6299201" cy="3971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277323-3E90-44A6-BB60-B8A5F668C7DF}"/>
              </a:ext>
            </a:extLst>
          </p:cNvPr>
          <p:cNvSpPr txBox="1"/>
          <p:nvPr/>
        </p:nvSpPr>
        <p:spPr>
          <a:xfrm>
            <a:off x="3307644" y="2291644"/>
            <a:ext cx="327910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solidFill>
                  <a:schemeClr val="bg1"/>
                </a:solidFill>
              </a:rPr>
              <a:t>У прољеће одмарам те,</a:t>
            </a:r>
          </a:p>
          <a:p>
            <a:r>
              <a:rPr lang="bs-Cyrl-BA" sz="2400" dirty="0">
                <a:solidFill>
                  <a:schemeClr val="bg1"/>
                </a:solidFill>
              </a:rPr>
              <a:t>У љето хладим те,</a:t>
            </a:r>
          </a:p>
          <a:p>
            <a:r>
              <a:rPr lang="bs-Cyrl-BA" sz="2400" dirty="0">
                <a:solidFill>
                  <a:schemeClr val="bg1"/>
                </a:solidFill>
              </a:rPr>
              <a:t>У јесен храним те,</a:t>
            </a:r>
          </a:p>
          <a:p>
            <a:r>
              <a:rPr lang="bs-Cyrl-BA" sz="2400" dirty="0">
                <a:solidFill>
                  <a:schemeClr val="bg1"/>
                </a:solidFill>
              </a:rPr>
              <a:t>У зиму гријем те.</a:t>
            </a:r>
          </a:p>
          <a:p>
            <a:endParaRPr lang="sr-Latn-R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39FF6-3C52-41C2-8BDF-E9BE11382C87}"/>
              </a:ext>
            </a:extLst>
          </p:cNvPr>
          <p:cNvSpPr txBox="1"/>
          <p:nvPr/>
        </p:nvSpPr>
        <p:spPr>
          <a:xfrm>
            <a:off x="7100711" y="450426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solidFill>
                  <a:schemeClr val="bg1"/>
                </a:solidFill>
              </a:rPr>
              <a:t>ДРВО</a:t>
            </a:r>
            <a:endParaRPr 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610B6-128E-4EF0-AEB2-F05AEA4A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2CA27FBF-CE39-4387-966E-07920A3A6C5B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dirty="0"/>
              <a:t> 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6D0EBF9F-7CB4-41F2-A6B9-E939F674F869}"/>
              </a:ext>
            </a:extLst>
          </p:cNvPr>
          <p:cNvSpPr txBox="1"/>
          <p:nvPr/>
        </p:nvSpPr>
        <p:spPr>
          <a:xfrm>
            <a:off x="444500" y="1159808"/>
            <a:ext cx="969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Cyrl-BA" sz="5000" b="1" dirty="0">
                <a:solidFill>
                  <a:srgbClr val="7030A0"/>
                </a:solidFill>
              </a:rPr>
              <a:t>„Разгранала </a:t>
            </a:r>
            <a:r>
              <a:rPr lang="sr-Cyrl-BA" sz="5000" b="1" dirty="0">
                <a:solidFill>
                  <a:srgbClr val="7030A0"/>
                </a:solidFill>
              </a:rPr>
              <a:t>грана јоргована“ </a:t>
            </a:r>
          </a:p>
          <a:p>
            <a:pPr algn="just"/>
            <a:r>
              <a:rPr lang="sr-Cyrl-BA" sz="5000" b="1" dirty="0">
                <a:solidFill>
                  <a:srgbClr val="7030A0"/>
                </a:solidFill>
              </a:rPr>
              <a:t>Народна пјесма</a:t>
            </a:r>
            <a:endParaRPr lang="sr-Latn-BA" sz="50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9A218-2019-4D36-988A-639EC443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09" y="3613666"/>
            <a:ext cx="3834716" cy="2871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020 - RAZGRANALA GRANA JORGOVANA">
            <a:hlinkClick r:id="" action="ppaction://media"/>
            <a:extLst>
              <a:ext uri="{FF2B5EF4-FFF2-40B4-BE49-F238E27FC236}">
                <a16:creationId xmlns:a16="http://schemas.microsoft.com/office/drawing/2014/main" id="{902D26DB-FD84-4358-88B5-5D747A002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4600" y="4066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288993-8A16-4F3B-807E-A388CCDB8C39}"/>
              </a:ext>
            </a:extLst>
          </p:cNvPr>
          <p:cNvSpPr txBox="1"/>
          <p:nvPr/>
        </p:nvSpPr>
        <p:spPr>
          <a:xfrm>
            <a:off x="959556" y="812801"/>
            <a:ext cx="505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rgbClr val="CC00FF"/>
                </a:solidFill>
              </a:rPr>
              <a:t>Мање познате ријечи:</a:t>
            </a:r>
            <a:endParaRPr lang="sr-Latn-RS" sz="4000" dirty="0">
              <a:solidFill>
                <a:srgbClr val="CC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30953-3F02-43E3-954C-EE07E51D9A17}"/>
              </a:ext>
            </a:extLst>
          </p:cNvPr>
          <p:cNvSpPr txBox="1"/>
          <p:nvPr/>
        </p:nvSpPr>
        <p:spPr>
          <a:xfrm>
            <a:off x="880533" y="2032000"/>
            <a:ext cx="7876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rgbClr val="CC00FF"/>
                </a:solidFill>
              </a:rPr>
              <a:t>ЂЕРЂЕФ – рам на који се учвршћује</a:t>
            </a:r>
          </a:p>
          <a:p>
            <a:r>
              <a:rPr lang="bs-Cyrl-BA" sz="4000" dirty="0">
                <a:solidFill>
                  <a:srgbClr val="CC00FF"/>
                </a:solidFill>
              </a:rPr>
              <a:t> тканина за вез.</a:t>
            </a:r>
            <a:endParaRPr lang="sr-Latn-RS" sz="4000" dirty="0">
              <a:solidFill>
                <a:srgbClr val="CC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6271E-0F8B-4D15-BDC9-79D93C73CB12}"/>
              </a:ext>
            </a:extLst>
          </p:cNvPr>
          <p:cNvSpPr txBox="1"/>
          <p:nvPr/>
        </p:nvSpPr>
        <p:spPr>
          <a:xfrm>
            <a:off x="959556" y="4166106"/>
            <a:ext cx="686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rgbClr val="CC00FF"/>
                </a:solidFill>
              </a:rPr>
              <a:t>МЕРЏАН – огрлица од корала. </a:t>
            </a:r>
            <a:endParaRPr lang="sr-Latn-RS" sz="4000" dirty="0">
              <a:solidFill>
                <a:srgbClr val="CC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67D1E-0213-4972-B820-295E746E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473" y="1472014"/>
            <a:ext cx="2840982" cy="1956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0A2D7-AB7C-4E40-AECE-D7E9B531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473" y="3806362"/>
            <a:ext cx="2840982" cy="1981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6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3ED2A-35D8-421F-B89F-3F104D0D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A3C3F-EC45-4027-8024-1EB48BE3A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0" y="5069107"/>
            <a:ext cx="884682" cy="1274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BDDD7-A0BF-4616-97E1-63C87565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603" y="5318112"/>
            <a:ext cx="884682" cy="102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5D320-5116-4AC8-B260-CB3307111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921" y="5301626"/>
            <a:ext cx="710702" cy="10583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80C434A-10B5-460F-8129-266794061670}"/>
              </a:ext>
            </a:extLst>
          </p:cNvPr>
          <p:cNvSpPr/>
          <p:nvPr/>
        </p:nvSpPr>
        <p:spPr>
          <a:xfrm>
            <a:off x="657240" y="1551208"/>
            <a:ext cx="460360" cy="887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56B7E7-8FCA-4752-AEAE-283FB3D100FB}"/>
              </a:ext>
            </a:extLst>
          </p:cNvPr>
          <p:cNvSpPr/>
          <p:nvPr/>
        </p:nvSpPr>
        <p:spPr>
          <a:xfrm>
            <a:off x="1867603" y="1551208"/>
            <a:ext cx="460360" cy="887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3E256A-CAC1-4FFD-BB29-9EC0D3246FCF}"/>
              </a:ext>
            </a:extLst>
          </p:cNvPr>
          <p:cNvSpPr/>
          <p:nvPr/>
        </p:nvSpPr>
        <p:spPr>
          <a:xfrm>
            <a:off x="9864037" y="1145712"/>
            <a:ext cx="460360" cy="887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3328E2-74E7-4EFC-B900-D379B6709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284" y="5285141"/>
            <a:ext cx="781720" cy="10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BDAD7-4ECD-467E-A70A-3BFBA738B5C5}"/>
              </a:ext>
            </a:extLst>
          </p:cNvPr>
          <p:cNvSpPr txBox="1"/>
          <p:nvPr/>
        </p:nvSpPr>
        <p:spPr>
          <a:xfrm>
            <a:off x="2164215" y="857955"/>
            <a:ext cx="61361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500" dirty="0">
                <a:solidFill>
                  <a:srgbClr val="9900CC"/>
                </a:solidFill>
              </a:rPr>
              <a:t>ЗАДАЦИ ЗА САМОСТАЛНИ РАД:</a:t>
            </a:r>
            <a:endParaRPr lang="sr-Latn-RS" sz="3500" dirty="0">
              <a:solidFill>
                <a:srgbClr val="99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C77FA-7056-47C9-9253-CBE8F53DCF73}"/>
              </a:ext>
            </a:extLst>
          </p:cNvPr>
          <p:cNvSpPr txBox="1"/>
          <p:nvPr/>
        </p:nvSpPr>
        <p:spPr>
          <a:xfrm>
            <a:off x="609600" y="2233348"/>
            <a:ext cx="1097279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rgbClr val="9900CC"/>
                </a:solidFill>
              </a:rPr>
              <a:t>У уџбенику ,,Музичка култура за 4. и 5. разред</a:t>
            </a:r>
            <a:r>
              <a:rPr lang="sr-Latn-RS" sz="3500" dirty="0">
                <a:solidFill>
                  <a:srgbClr val="9900CC"/>
                </a:solidFill>
              </a:rPr>
              <a:t>“</a:t>
            </a:r>
            <a:r>
              <a:rPr lang="ru-RU" sz="3500" dirty="0">
                <a:solidFill>
                  <a:srgbClr val="9900CC"/>
                </a:solidFill>
              </a:rPr>
              <a:t> </a:t>
            </a:r>
            <a:r>
              <a:rPr lang="ru-RU" sz="3500">
                <a:solidFill>
                  <a:srgbClr val="9900CC"/>
                </a:solidFill>
              </a:rPr>
              <a:t>на страни 28, </a:t>
            </a:r>
            <a:r>
              <a:rPr lang="ru-RU" sz="3500" dirty="0">
                <a:solidFill>
                  <a:srgbClr val="9900CC"/>
                </a:solidFill>
              </a:rPr>
              <a:t>урадите солмизацију пјесме и покушајте </a:t>
            </a:r>
            <a:r>
              <a:rPr lang="bs-Cyrl-BA" sz="3500" dirty="0">
                <a:solidFill>
                  <a:srgbClr val="9900CC"/>
                </a:solidFill>
              </a:rPr>
              <a:t>пјесму</a:t>
            </a:r>
            <a:r>
              <a:rPr lang="ru-RU" sz="3500" dirty="0">
                <a:solidFill>
                  <a:srgbClr val="9900CC"/>
                </a:solidFill>
              </a:rPr>
              <a:t> одсвирати на металофону!</a:t>
            </a:r>
            <a:br>
              <a:rPr lang="ru-RU" dirty="0"/>
            </a:br>
            <a:endParaRPr lang="sr-Latn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39DCB-6269-486D-A985-D4168D42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755"/>
            <a:ext cx="1262325" cy="1633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0B65A-FEB3-48A6-83A6-B80362CD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662" y="4752360"/>
            <a:ext cx="1464037" cy="18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8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84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PC</cp:lastModifiedBy>
  <cp:revision>72</cp:revision>
  <dcterms:created xsi:type="dcterms:W3CDTF">2020-11-18T08:30:25Z</dcterms:created>
  <dcterms:modified xsi:type="dcterms:W3CDTF">2020-11-22T17:05:32Z</dcterms:modified>
</cp:coreProperties>
</file>