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85080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1771-A7B1-4A91-958F-4C50DD45F4D7}" type="datetimeFigureOut">
              <a:rPr lang="en-PH" smtClean="0"/>
              <a:pPr/>
              <a:t>5/12/2020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96F3-AB3B-4A44-870F-2FBB5484A87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3577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3718" y="2362200"/>
            <a:ext cx="7476564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3886200"/>
            <a:ext cx="4343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05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867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2855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9593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81200"/>
            <a:ext cx="28559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671" y="609600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118" y="1524000"/>
            <a:ext cx="7933764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476564" cy="1470025"/>
          </a:xfrm>
        </p:spPr>
        <p:txBody>
          <a:bodyPr>
            <a:normAutofit/>
          </a:bodyPr>
          <a:lstStyle/>
          <a:p>
            <a:r>
              <a:rPr lang="sr-Cyrl-BA" sz="4400" b="1" dirty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СРПСКИ ЈЕЗИК</a:t>
            </a:r>
            <a:endParaRPr lang="en-PH" sz="4400" b="1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44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 li mi verujete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8686800" cy="5909610"/>
          </a:xfrm>
        </p:spPr>
      </p:pic>
    </p:spTree>
    <p:extLst>
      <p:ext uri="{BB962C8B-B14F-4D97-AF65-F5344CB8AC3E}">
        <p14:creationId xmlns:p14="http://schemas.microsoft.com/office/powerpoint/2010/main" xmlns="" val="31634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14400"/>
            <a:ext cx="4343401" cy="5687911"/>
          </a:xfrm>
        </p:spPr>
      </p:pic>
      <p:sp>
        <p:nvSpPr>
          <p:cNvPr id="6" name="Cloud 5"/>
          <p:cNvSpPr/>
          <p:nvPr/>
        </p:nvSpPr>
        <p:spPr>
          <a:xfrm>
            <a:off x="4002258" y="1676400"/>
            <a:ext cx="4800600" cy="2853906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К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Када се ријечца</a:t>
            </a:r>
            <a:r>
              <a:rPr lang="sr-Cyrl-BA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 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пише одвојено?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91671" y="609600"/>
            <a:ext cx="7960658" cy="838200"/>
          </a:xfrm>
        </p:spPr>
        <p:txBody>
          <a:bodyPr>
            <a:noAutofit/>
          </a:bodyPr>
          <a:lstStyle/>
          <a:p>
            <a:r>
              <a:rPr lang="sr-Cyrl-BA" sz="2800" b="1" dirty="0">
                <a:effectLst/>
                <a:latin typeface="Arial" pitchFamily="34" charset="0"/>
                <a:cs typeface="Arial" pitchFamily="34" charset="0"/>
              </a:rPr>
              <a:t>ПИСАЊЕ РИЈЕЧЦЕ ЛИ У УПИТНИМ РЕЧЕНИЦАМА</a:t>
            </a:r>
            <a:r>
              <a:rPr lang="sr-Cyrl-BA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1980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73" y="-14648"/>
            <a:ext cx="5073527" cy="6644048"/>
          </a:xfrm>
        </p:spPr>
      </p:pic>
      <p:sp>
        <p:nvSpPr>
          <p:cNvPr id="23" name="Cloud 22"/>
          <p:cNvSpPr/>
          <p:nvPr/>
        </p:nvSpPr>
        <p:spPr>
          <a:xfrm>
            <a:off x="4724400" y="457200"/>
            <a:ext cx="3962400" cy="327660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Р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Ријечца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 у упитним реченицама увијек пише одвојено од глагола иза кога стоји.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53790"/>
            <a:ext cx="4897902" cy="6414060"/>
          </a:xfrm>
        </p:spPr>
      </p:pic>
      <p:sp>
        <p:nvSpPr>
          <p:cNvPr id="6" name="Cloud 5"/>
          <p:cNvSpPr/>
          <p:nvPr/>
        </p:nvSpPr>
        <p:spPr>
          <a:xfrm flipH="1">
            <a:off x="457200" y="1447800"/>
            <a:ext cx="4800600" cy="2853906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latin typeface="Arial" pitchFamily="34" charset="0"/>
                <a:cs typeface="Arial" pitchFamily="34" charset="0"/>
              </a:rPr>
              <a:t>Л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 се пише одвојено када се пита: Да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Је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Јеси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Хоћеш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3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2514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/>
              <a:t>    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sz="2600" b="1" dirty="0">
                <a:latin typeface="Arial" pitchFamily="34" charset="0"/>
                <a:cs typeface="Arial" pitchFamily="34" charset="0"/>
              </a:rPr>
              <a:t>Правилно:</a:t>
            </a:r>
          </a:p>
          <a:p>
            <a:pPr marL="0" indent="0">
              <a:buNone/>
            </a:pPr>
            <a:r>
              <a:rPr lang="sr-Cyrl-BA" sz="26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да ли </a:t>
            </a:r>
            <a:endParaRPr lang="bs-Latn-BA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600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идеш ли </a:t>
            </a:r>
            <a:endParaRPr lang="bs-Latn-BA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600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хоћеш ли </a:t>
            </a:r>
            <a:endParaRPr lang="bs-Latn-BA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600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можеш ли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kgogaus\Desktop\666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2084387" cy="27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gogaus\Desktop\777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2760"/>
            <a:ext cx="2133600" cy="279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48300" y="838200"/>
            <a:ext cx="2514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BA" dirty="0"/>
              <a:t>    </a:t>
            </a:r>
          </a:p>
          <a:p>
            <a:pPr marL="0" indent="0">
              <a:buFont typeface="Arial" pitchFamily="34" charset="0"/>
              <a:buNone/>
            </a:pPr>
            <a:endParaRPr lang="sr-Cyrl-BA" dirty="0"/>
          </a:p>
          <a:p>
            <a:pPr marL="0" indent="0">
              <a:buFont typeface="Arial" pitchFamily="34" charset="0"/>
              <a:buNone/>
            </a:pPr>
            <a:endParaRPr lang="sr-Cyrl-BA" dirty="0"/>
          </a:p>
          <a:p>
            <a:pPr marL="0" indent="0">
              <a:buFont typeface="Arial" pitchFamily="34" charset="0"/>
              <a:buNone/>
            </a:pPr>
            <a:endParaRPr lang="sr-Cyrl-BA" dirty="0"/>
          </a:p>
          <a:p>
            <a:pPr marL="0" indent="0">
              <a:buFont typeface="Arial" pitchFamily="34" charset="0"/>
              <a:buNone/>
            </a:pPr>
            <a:r>
              <a:rPr lang="sr-Cyrl-BA" dirty="0"/>
              <a:t> </a:t>
            </a:r>
            <a:r>
              <a:rPr lang="sr-Cyrl-BA" sz="2600" b="1" dirty="0">
                <a:latin typeface="Arial" pitchFamily="34" charset="0"/>
                <a:cs typeface="Arial" pitchFamily="34" charset="0"/>
              </a:rPr>
              <a:t>Неправилно:</a:t>
            </a:r>
          </a:p>
          <a:p>
            <a:pPr marL="0" indent="0">
              <a:buFont typeface="Arial" pitchFamily="34" charset="0"/>
              <a:buNone/>
            </a:pPr>
            <a:r>
              <a:rPr lang="sr-Cyrl-BA" sz="26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дали </a:t>
            </a:r>
            <a:endParaRPr lang="bs-Latn-BA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s-Latn-BA" sz="2600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идешли </a:t>
            </a:r>
            <a:endParaRPr lang="bs-Latn-BA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s-Latn-BA" sz="2600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хоћешли </a:t>
            </a:r>
            <a:endParaRPr lang="bs-Latn-BA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s-Latn-BA" sz="2600" dirty="0">
                <a:latin typeface="Arial" pitchFamily="34" charset="0"/>
                <a:cs typeface="Arial" pitchFamily="34" charset="0"/>
              </a:rPr>
              <a:t>    </a:t>
            </a:r>
            <a:r>
              <a:rPr lang="sr-Cyrl-BA" sz="2600" dirty="0">
                <a:latin typeface="Arial" pitchFamily="34" charset="0"/>
                <a:cs typeface="Arial" pitchFamily="34" charset="0"/>
              </a:rPr>
              <a:t>можешли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1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533400"/>
            <a:ext cx="7933764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latin typeface="Arial" pitchFamily="34" charset="0"/>
                <a:cs typeface="Arial" pitchFamily="34" charset="0"/>
              </a:rPr>
              <a:t>Напиши исправно сљедеће реченице: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Јели воз стигао?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Је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воз стигао?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Дали је Лидија заспала?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Да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је Лидија заспала?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Радујешли се распусту?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Радујеш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се распусту?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kgogaus\Desktop\99998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161" y="76200"/>
            <a:ext cx="5031839" cy="65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5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48500" y="6172200"/>
            <a:ext cx="9525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81800" y="50292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П</a:t>
            </a:r>
            <a:r>
              <a:rPr lang="sr-Cyrl-BA" sz="2400" dirty="0">
                <a:effectLst/>
                <a:latin typeface="Arial" pitchFamily="34" charset="0"/>
                <a:cs typeface="Arial" pitchFamily="34" charset="0"/>
              </a:rPr>
              <a:t>отврдне реченице претвори у упитне реченице користећи ријечцу ЛИ!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Матија је одвео пса код ветеринара.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Да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је Матија одвео пса код ветеринара?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Кристина је отишла на час балета.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Да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је Кристина отишла на час балета?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Они су отишли у библиотеку.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Да </a:t>
            </a: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sr-Cyrl-B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су они отишли у библиотеку?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kgogaus\Desktop\888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885" y="3249637"/>
            <a:ext cx="2881837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15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>
                <a:latin typeface="Arial" pitchFamily="34" charset="0"/>
                <a:cs typeface="Arial" pitchFamily="34" charset="0"/>
              </a:rPr>
              <a:t>ЗАДАЦИ ЗА САМОСТАЛАН РАД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Препиши правилно реченице: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Којали је дјевојчица најљепша?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Могули да купим  лизалицу?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Дали сте Јели дали сладолед?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5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192</Words>
  <Application>Microsoft Office PowerPoint</Application>
  <PresentationFormat>On-screen Show (4:3)</PresentationFormat>
  <Paragraphs>50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СРПСКИ ЈЕЗИК</vt:lpstr>
      <vt:lpstr>Slide 2</vt:lpstr>
      <vt:lpstr>ПИСАЊЕ РИЈЕЧЦЕ ЛИ У УПИТНИМ РЕЧЕНИЦАМА </vt:lpstr>
      <vt:lpstr>Slide 4</vt:lpstr>
      <vt:lpstr>Slide 5</vt:lpstr>
      <vt:lpstr>Slide 6</vt:lpstr>
      <vt:lpstr>Slide 7</vt:lpstr>
      <vt:lpstr>Потврдне реченице претвори у упитне реченице користећи ријечцу ЛИ!</vt:lpstr>
      <vt:lpstr>ЗАДАЦИ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kgogaus</dc:creator>
  <cp:lastModifiedBy>PC</cp:lastModifiedBy>
  <cp:revision>39</cp:revision>
  <dcterms:created xsi:type="dcterms:W3CDTF">2006-08-16T00:00:00Z</dcterms:created>
  <dcterms:modified xsi:type="dcterms:W3CDTF">2020-05-12T08:51:40Z</dcterms:modified>
</cp:coreProperties>
</file>