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B578E0-DEBE-4887-B972-B25568EA9D6C}" v="3339" dt="2020-04-24T12:43:15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81" d="100"/>
          <a:sy n="81" d="100"/>
        </p:scale>
        <p:origin x="-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6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525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8163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32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9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257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54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90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89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6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4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91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98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1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7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05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25-Apr-20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92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828344"/>
          </a:xfrm>
        </p:spPr>
        <p:txBody>
          <a:bodyPr/>
          <a:lstStyle/>
          <a:p>
            <a:r>
              <a:rPr lang="en-US" sz="5400" dirty="0"/>
              <a:t>ПРИПРЕМА ЗА ПИСАЊЕ ПИСМЕНОГ ЗАДАТКА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3D509B-6F91-4B1C-A3D9-9427562A8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778300"/>
            <a:ext cx="8946541" cy="547009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err="1"/>
              <a:t>Рјечца</a:t>
            </a:r>
            <a:r>
              <a:rPr lang="en-US" sz="2400" dirty="0"/>
              <a:t> ЛИ </a:t>
            </a:r>
            <a:r>
              <a:rPr lang="en-US" sz="2400" dirty="0" err="1"/>
              <a:t>растављено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пише</a:t>
            </a:r>
            <a:r>
              <a:rPr lang="en-US" sz="2400" dirty="0"/>
              <a:t> </a:t>
            </a:r>
            <a:r>
              <a:rPr lang="en-US" sz="2400" dirty="0" err="1"/>
              <a:t>уз</a:t>
            </a:r>
            <a:r>
              <a:rPr lang="en-US" sz="2400" dirty="0"/>
              <a:t> </a:t>
            </a:r>
            <a:r>
              <a:rPr lang="en-US" sz="2400" dirty="0" err="1"/>
              <a:t>глаголе</a:t>
            </a:r>
            <a:r>
              <a:rPr lang="en-US" sz="2400" dirty="0"/>
              <a:t> у </a:t>
            </a:r>
            <a:r>
              <a:rPr lang="en-US" sz="2400" dirty="0" err="1"/>
              <a:t>упитним</a:t>
            </a:r>
            <a:r>
              <a:rPr lang="en-US" sz="2400" dirty="0"/>
              <a:t> </a:t>
            </a:r>
            <a:r>
              <a:rPr lang="en-US" sz="2400" dirty="0" err="1"/>
              <a:t>реченицама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     - </a:t>
            </a:r>
            <a:r>
              <a:rPr lang="en-US" sz="2400" dirty="0" err="1"/>
              <a:t>Хоћеш</a:t>
            </a:r>
            <a:r>
              <a:rPr lang="en-US" sz="2400" dirty="0"/>
              <a:t> </a:t>
            </a:r>
            <a:r>
              <a:rPr lang="en-US" sz="2400" dirty="0" err="1"/>
              <a:t>ли</a:t>
            </a:r>
            <a:r>
              <a:rPr lang="en-US" sz="2400" dirty="0"/>
              <a:t> </a:t>
            </a:r>
            <a:r>
              <a:rPr lang="en-US" sz="2400" dirty="0" err="1"/>
              <a:t>доћи</a:t>
            </a:r>
            <a:r>
              <a:rPr lang="en-US" sz="2400" dirty="0"/>
              <a:t>? </a:t>
            </a:r>
            <a:r>
              <a:rPr lang="en-US" sz="2400" dirty="0" err="1"/>
              <a:t>Вјерујеш</a:t>
            </a:r>
            <a:r>
              <a:rPr lang="en-US" sz="2400" dirty="0"/>
              <a:t> </a:t>
            </a:r>
            <a:r>
              <a:rPr lang="en-US" sz="2400" dirty="0" err="1"/>
              <a:t>ли</a:t>
            </a:r>
            <a:r>
              <a:rPr lang="en-US" sz="2400" dirty="0"/>
              <a:t> </a:t>
            </a:r>
            <a:r>
              <a:rPr lang="en-US" sz="2400" dirty="0" err="1"/>
              <a:t>ми</a:t>
            </a:r>
            <a:r>
              <a:rPr lang="en-US" sz="2400" dirty="0"/>
              <a:t>?</a:t>
            </a:r>
          </a:p>
          <a:p>
            <a:pPr>
              <a:buFont typeface="Wingdings" charset="2"/>
              <a:buChar char="Ø"/>
            </a:pPr>
            <a:r>
              <a:rPr lang="en-US" sz="2400" dirty="0"/>
              <a:t>И у </a:t>
            </a:r>
            <a:r>
              <a:rPr lang="en-US" sz="2400" dirty="0" err="1"/>
              <a:t>упитним</a:t>
            </a:r>
            <a:r>
              <a:rPr lang="en-US" sz="2400" dirty="0"/>
              <a:t> </a:t>
            </a:r>
            <a:r>
              <a:rPr lang="en-US" sz="2400" dirty="0" err="1"/>
              <a:t>реченицама</a:t>
            </a:r>
            <a:r>
              <a:rPr lang="en-US" sz="2400" dirty="0"/>
              <a:t> </a:t>
            </a:r>
            <a:r>
              <a:rPr lang="en-US" sz="2400" dirty="0" err="1"/>
              <a:t>са</a:t>
            </a:r>
            <a:r>
              <a:rPr lang="en-US" sz="2400" dirty="0"/>
              <a:t> ДА:</a:t>
            </a:r>
          </a:p>
          <a:p>
            <a:pPr marL="0" indent="0">
              <a:buNone/>
            </a:pPr>
            <a:r>
              <a:rPr lang="en-US" sz="2400" dirty="0"/>
              <a:t>     -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ли</a:t>
            </a:r>
            <a:r>
              <a:rPr lang="en-US" sz="2400" dirty="0"/>
              <a:t> </a:t>
            </a:r>
            <a:r>
              <a:rPr lang="en-US" sz="2400" dirty="0" err="1"/>
              <a:t>би</a:t>
            </a:r>
            <a:r>
              <a:rPr lang="en-US" sz="2400" dirty="0"/>
              <a:t> </a:t>
            </a:r>
            <a:r>
              <a:rPr lang="en-US" sz="2400" dirty="0" err="1"/>
              <a:t>ми</a:t>
            </a:r>
            <a:r>
              <a:rPr lang="en-US" sz="2400" dirty="0"/>
              <a:t> </a:t>
            </a:r>
            <a:r>
              <a:rPr lang="en-US" sz="2400" dirty="0" err="1"/>
              <a:t>помогла</a:t>
            </a:r>
            <a:r>
              <a:rPr lang="en-US" sz="2400" dirty="0"/>
              <a:t>?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ли</a:t>
            </a:r>
            <a:r>
              <a:rPr lang="en-US" sz="2400" dirty="0"/>
              <a:t> </a:t>
            </a:r>
            <a:r>
              <a:rPr lang="en-US" sz="2400" dirty="0" err="1"/>
              <a:t>имаш</a:t>
            </a:r>
            <a:r>
              <a:rPr lang="en-US" sz="2400" dirty="0"/>
              <a:t> </a:t>
            </a:r>
            <a:r>
              <a:rPr lang="en-US" sz="2400" dirty="0" err="1"/>
              <a:t>оловку</a:t>
            </a:r>
            <a:r>
              <a:rPr lang="en-US" sz="2400" dirty="0"/>
              <a:t>?</a:t>
            </a:r>
          </a:p>
          <a:p>
            <a:pPr>
              <a:buFont typeface="Wingdings" charset="2"/>
              <a:buChar char="Ø"/>
            </a:pPr>
            <a:r>
              <a:rPr lang="en-US" sz="2400" dirty="0" err="1"/>
              <a:t>Само</a:t>
            </a:r>
            <a:r>
              <a:rPr lang="en-US" sz="2400" dirty="0"/>
              <a:t> у 1. </a:t>
            </a:r>
            <a:r>
              <a:rPr lang="en-US" sz="2400" dirty="0" err="1"/>
              <a:t>лицу</a:t>
            </a:r>
            <a:r>
              <a:rPr lang="en-US" sz="2400" dirty="0"/>
              <a:t> </a:t>
            </a:r>
            <a:r>
              <a:rPr lang="en-US" sz="2400" dirty="0" err="1"/>
              <a:t>једнине</a:t>
            </a:r>
            <a:r>
              <a:rPr lang="en-US" sz="2400" dirty="0"/>
              <a:t> </a:t>
            </a:r>
            <a:r>
              <a:rPr lang="en-US" sz="2400" dirty="0" err="1"/>
              <a:t>каже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ја</a:t>
            </a:r>
            <a:r>
              <a:rPr lang="en-US" sz="2400" dirty="0"/>
              <a:t> </a:t>
            </a:r>
            <a:r>
              <a:rPr lang="en-US" sz="2400" dirty="0" err="1"/>
              <a:t>бих</a:t>
            </a:r>
            <a:r>
              <a:rPr lang="en-US" sz="2400" dirty="0"/>
              <a:t>, у </a:t>
            </a:r>
            <a:r>
              <a:rPr lang="en-US" sz="2400" dirty="0" err="1"/>
              <a:t>осталим</a:t>
            </a:r>
            <a:r>
              <a:rPr lang="en-US" sz="2400" dirty="0"/>
              <a:t> </a:t>
            </a:r>
            <a:r>
              <a:rPr lang="en-US" sz="2400" dirty="0" err="1"/>
              <a:t>лицима</a:t>
            </a:r>
            <a:r>
              <a:rPr lang="en-US" sz="2400" dirty="0"/>
              <a:t> х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постоји</a:t>
            </a:r>
            <a:r>
              <a:rPr lang="en-US" sz="2400" dirty="0"/>
              <a:t>.</a:t>
            </a:r>
          </a:p>
          <a:p>
            <a:pPr>
              <a:buFont typeface="Wingdings" charset="2"/>
              <a:buChar char="Ø"/>
            </a:pP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крају</a:t>
            </a:r>
            <a:r>
              <a:rPr lang="en-US" sz="2400" dirty="0"/>
              <a:t> </a:t>
            </a:r>
            <a:r>
              <a:rPr lang="en-US" sz="2400" dirty="0" err="1"/>
              <a:t>реченице</a:t>
            </a:r>
            <a:r>
              <a:rPr lang="en-US" sz="2400" dirty="0"/>
              <a:t> </a:t>
            </a:r>
            <a:r>
              <a:rPr lang="sr-Cyrl-BA" sz="2400" dirty="0" smtClean="0"/>
              <a:t>иде</a:t>
            </a:r>
            <a:r>
              <a:rPr lang="en-US" sz="2400" dirty="0" smtClean="0"/>
              <a:t> </a:t>
            </a:r>
            <a:r>
              <a:rPr lang="en-US" sz="2400" dirty="0" err="1" smtClean="0"/>
              <a:t>тачк</a:t>
            </a:r>
            <a:r>
              <a:rPr lang="sr-Cyrl-BA" sz="2400" dirty="0" smtClean="0"/>
              <a:t>а</a:t>
            </a:r>
            <a:r>
              <a:rPr lang="en-US" sz="2400" dirty="0" smtClean="0"/>
              <a:t>, </a:t>
            </a:r>
            <a:r>
              <a:rPr lang="en-US" sz="2400" dirty="0" err="1"/>
              <a:t>упитник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узвичник</a:t>
            </a:r>
            <a:r>
              <a:rPr lang="en-US" sz="2400" dirty="0"/>
              <a:t>.</a:t>
            </a:r>
          </a:p>
          <a:p>
            <a:pPr>
              <a:buFont typeface="Wingdings" charset="2"/>
              <a:buChar char="Ø"/>
            </a:pPr>
            <a:r>
              <a:rPr lang="en-US" sz="2400" dirty="0" err="1" smtClean="0"/>
              <a:t>Поштуј</a:t>
            </a:r>
            <a:r>
              <a:rPr lang="sr-Cyrl-BA" sz="2400" dirty="0" smtClean="0"/>
              <a:t>емо</a:t>
            </a:r>
            <a:r>
              <a:rPr lang="en-US" sz="2400" dirty="0" smtClean="0"/>
              <a:t> </a:t>
            </a:r>
            <a:r>
              <a:rPr lang="en-US" sz="2400" dirty="0" err="1"/>
              <a:t>правила</a:t>
            </a:r>
            <a:r>
              <a:rPr lang="en-US" sz="2400" dirty="0"/>
              <a:t> </a:t>
            </a:r>
            <a:r>
              <a:rPr lang="en-US" sz="2400" dirty="0" err="1"/>
              <a:t>писања</a:t>
            </a:r>
            <a:r>
              <a:rPr lang="en-US" sz="2400" dirty="0"/>
              <a:t> </a:t>
            </a:r>
            <a:r>
              <a:rPr lang="en-US" sz="2400" dirty="0" err="1"/>
              <a:t>управног</a:t>
            </a:r>
            <a:r>
              <a:rPr lang="en-US" sz="2400" dirty="0"/>
              <a:t> </a:t>
            </a:r>
            <a:r>
              <a:rPr lang="en-US" sz="2400" dirty="0" err="1"/>
              <a:t>говора</a:t>
            </a:r>
            <a:r>
              <a:rPr lang="en-US" sz="2400" dirty="0"/>
              <a:t>.</a:t>
            </a:r>
          </a:p>
          <a:p>
            <a:pPr>
              <a:buFont typeface="Wingdings" charset="2"/>
              <a:buChar char="Ø"/>
            </a:pPr>
            <a:r>
              <a:rPr lang="en-US" sz="2400" dirty="0" err="1" smtClean="0"/>
              <a:t>Поч</a:t>
            </a:r>
            <a:r>
              <a:rPr lang="sr-Cyrl-BA" sz="2400" dirty="0" smtClean="0"/>
              <a:t>ињемо</a:t>
            </a:r>
            <a:r>
              <a:rPr lang="en-US" sz="2400" dirty="0" smtClean="0"/>
              <a:t> </a:t>
            </a:r>
            <a:r>
              <a:rPr lang="en-US" sz="2400" dirty="0" err="1"/>
              <a:t>сваку</a:t>
            </a:r>
            <a:r>
              <a:rPr lang="en-US" sz="2400" dirty="0"/>
              <a:t> </a:t>
            </a:r>
            <a:r>
              <a:rPr lang="en-US" sz="2400" dirty="0" err="1"/>
              <a:t>реченицу</a:t>
            </a:r>
            <a:r>
              <a:rPr lang="en-US" sz="2400" dirty="0"/>
              <a:t> </a:t>
            </a:r>
            <a:r>
              <a:rPr lang="en-US" sz="2400" dirty="0" err="1"/>
              <a:t>великим</a:t>
            </a:r>
            <a:r>
              <a:rPr lang="en-US" sz="2400" dirty="0"/>
              <a:t> </a:t>
            </a:r>
            <a:r>
              <a:rPr lang="en-US" sz="2400" dirty="0" err="1" smtClean="0"/>
              <a:t>словом</a:t>
            </a:r>
            <a:r>
              <a:rPr lang="sr-Cyrl-BA" sz="2400" dirty="0" smtClean="0"/>
              <a:t>, поштујемо правила за писање великог слова.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604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0001EC6-228E-46F6-AFC6-5DC2BC300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307246"/>
            <a:ext cx="8946541" cy="594115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 err="1" smtClean="0"/>
              <a:t>Води</a:t>
            </a:r>
            <a:r>
              <a:rPr lang="sr-Cyrl-BA" dirty="0" smtClean="0"/>
              <a:t>мо</a:t>
            </a:r>
            <a:r>
              <a:rPr lang="en-US" dirty="0" smtClean="0"/>
              <a:t> </a:t>
            </a:r>
            <a:r>
              <a:rPr lang="en-US" dirty="0" err="1"/>
              <a:t>рачуна</a:t>
            </a:r>
            <a:r>
              <a:rPr lang="en-US" dirty="0"/>
              <a:t> о </a:t>
            </a:r>
            <a:r>
              <a:rPr lang="en-US" dirty="0" err="1"/>
              <a:t>редослиједу</a:t>
            </a:r>
            <a:r>
              <a:rPr lang="en-US" dirty="0"/>
              <a:t> </a:t>
            </a:r>
            <a:r>
              <a:rPr lang="en-US" dirty="0" err="1"/>
              <a:t>писања</a:t>
            </a:r>
            <a:r>
              <a:rPr lang="en-US" dirty="0"/>
              <a:t>!</a:t>
            </a:r>
          </a:p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 smtClean="0"/>
              <a:t> </a:t>
            </a:r>
            <a:r>
              <a:rPr lang="sr-Cyrl-BA" dirty="0"/>
              <a:t>О</a:t>
            </a:r>
            <a:r>
              <a:rPr lang="en-US" dirty="0" err="1" smtClean="0"/>
              <a:t>смисли</a:t>
            </a:r>
            <a:r>
              <a:rPr lang="sr-Cyrl-BA" dirty="0" smtClean="0"/>
              <a:t>мо</a:t>
            </a:r>
            <a:r>
              <a:rPr lang="en-US" dirty="0" smtClean="0"/>
              <a:t> </a:t>
            </a:r>
            <a:r>
              <a:rPr lang="en-US" dirty="0" err="1"/>
              <a:t>реченицу</a:t>
            </a:r>
            <a:r>
              <a:rPr lang="en-US" dirty="0"/>
              <a:t> </a:t>
            </a:r>
            <a:r>
              <a:rPr lang="en-US" dirty="0" err="1"/>
              <a:t>прије</a:t>
            </a:r>
            <a:r>
              <a:rPr lang="en-US" dirty="0"/>
              <a:t> </a:t>
            </a:r>
            <a:r>
              <a:rPr lang="en-US" dirty="0" err="1"/>
              <a:t>него</a:t>
            </a:r>
            <a:r>
              <a:rPr lang="en-US" dirty="0"/>
              <a:t> </a:t>
            </a:r>
            <a:r>
              <a:rPr lang="en-US" dirty="0" err="1"/>
              <a:t>што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 smtClean="0"/>
              <a:t>напише</a:t>
            </a:r>
            <a:r>
              <a:rPr lang="sr-Cyrl-BA" dirty="0" smtClean="0"/>
              <a:t>мо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 smtClean="0"/>
              <a:t> </a:t>
            </a:r>
            <a:r>
              <a:rPr lang="sr-Cyrl-BA" dirty="0"/>
              <a:t>П</a:t>
            </a:r>
            <a:r>
              <a:rPr lang="en-US" dirty="0" err="1" smtClean="0"/>
              <a:t>рати</a:t>
            </a:r>
            <a:r>
              <a:rPr lang="sr-Cyrl-BA" dirty="0" smtClean="0"/>
              <a:t>мо</a:t>
            </a:r>
            <a:r>
              <a:rPr lang="en-US" dirty="0" smtClean="0"/>
              <a:t> </a:t>
            </a:r>
            <a:r>
              <a:rPr lang="en-US" dirty="0" err="1"/>
              <a:t>ток</a:t>
            </a:r>
            <a:r>
              <a:rPr lang="en-US" dirty="0"/>
              <a:t> </a:t>
            </a:r>
            <a:r>
              <a:rPr lang="en-US" dirty="0" err="1" smtClean="0"/>
              <a:t>приче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 err="1" smtClean="0"/>
              <a:t>Ун</a:t>
            </a:r>
            <a:r>
              <a:rPr lang="sr-Cyrl-BA" dirty="0" smtClean="0"/>
              <a:t>осимо</a:t>
            </a:r>
            <a:r>
              <a:rPr lang="en-US" dirty="0" smtClean="0"/>
              <a:t> </a:t>
            </a:r>
            <a:r>
              <a:rPr lang="en-US" dirty="0" err="1"/>
              <a:t>осјећања</a:t>
            </a:r>
            <a:r>
              <a:rPr lang="en-US" dirty="0"/>
              <a:t> у </a:t>
            </a:r>
            <a:r>
              <a:rPr lang="en-US" dirty="0" err="1"/>
              <a:t>свој</a:t>
            </a:r>
            <a:r>
              <a:rPr lang="en-US" dirty="0"/>
              <a:t> </a:t>
            </a:r>
            <a:r>
              <a:rPr lang="en-US" dirty="0" err="1"/>
              <a:t>рад</a:t>
            </a:r>
            <a:r>
              <a:rPr lang="en-US" dirty="0"/>
              <a:t> (</a:t>
            </a:r>
            <a:r>
              <a:rPr lang="en-US" dirty="0" err="1"/>
              <a:t>тугу</a:t>
            </a:r>
            <a:r>
              <a:rPr lang="en-US" dirty="0"/>
              <a:t>, </a:t>
            </a:r>
            <a:r>
              <a:rPr lang="en-US" dirty="0" err="1"/>
              <a:t>радост</a:t>
            </a:r>
            <a:r>
              <a:rPr lang="en-US" dirty="0"/>
              <a:t>, </a:t>
            </a:r>
            <a:r>
              <a:rPr lang="en-US" dirty="0" err="1"/>
              <a:t>љутњу</a:t>
            </a:r>
            <a:r>
              <a:rPr lang="en-US" dirty="0"/>
              <a:t>, </a:t>
            </a:r>
            <a:r>
              <a:rPr lang="en-US" dirty="0" err="1"/>
              <a:t>узбуђење</a:t>
            </a:r>
            <a:r>
              <a:rPr lang="en-US" dirty="0"/>
              <a:t>, </a:t>
            </a:r>
            <a:r>
              <a:rPr lang="en-US" dirty="0" err="1"/>
              <a:t>изненађење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 err="1" smtClean="0"/>
              <a:t>Забиљежи</a:t>
            </a:r>
            <a:r>
              <a:rPr lang="sr-Cyrl-BA" dirty="0" smtClean="0"/>
              <a:t>мо</a:t>
            </a:r>
            <a:r>
              <a:rPr lang="en-US" dirty="0" smtClean="0"/>
              <a:t> </a:t>
            </a:r>
            <a:r>
              <a:rPr lang="en-US" dirty="0" err="1"/>
              <a:t>шта</a:t>
            </a:r>
            <a:r>
              <a:rPr lang="en-US" dirty="0"/>
              <a:t> </a:t>
            </a:r>
            <a:r>
              <a:rPr lang="en-US" dirty="0" err="1"/>
              <a:t>све</a:t>
            </a:r>
            <a:r>
              <a:rPr lang="en-US" dirty="0"/>
              <a:t> </a:t>
            </a:r>
            <a:r>
              <a:rPr lang="en-US" dirty="0" err="1" smtClean="0"/>
              <a:t>треба</a:t>
            </a:r>
            <a:r>
              <a:rPr lang="sr-Cyrl-BA" dirty="0" smtClean="0"/>
              <a:t>мо</a:t>
            </a:r>
            <a:r>
              <a:rPr lang="en-US" dirty="0" smtClean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 smtClean="0"/>
              <a:t>помене</a:t>
            </a:r>
            <a:r>
              <a:rPr lang="sr-Cyrl-BA" dirty="0" smtClean="0"/>
              <a:t>мо</a:t>
            </a:r>
            <a:r>
              <a:rPr lang="en-US" dirty="0" smtClean="0"/>
              <a:t> </a:t>
            </a:r>
            <a:r>
              <a:rPr lang="en-US" dirty="0"/>
              <a:t>у </a:t>
            </a:r>
            <a:r>
              <a:rPr lang="en-US" dirty="0" err="1"/>
              <a:t>свом</a:t>
            </a:r>
            <a:r>
              <a:rPr lang="en-US" dirty="0"/>
              <a:t> </a:t>
            </a:r>
            <a:r>
              <a:rPr lang="en-US" dirty="0" err="1"/>
              <a:t>саставу</a:t>
            </a:r>
            <a:r>
              <a:rPr lang="en-US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18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0DC96E-A0D2-4BA8-858D-5684CFE8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367118"/>
            <a:ext cx="9404723" cy="1040312"/>
          </a:xfrm>
        </p:spPr>
        <p:txBody>
          <a:bodyPr/>
          <a:lstStyle/>
          <a:p>
            <a:r>
              <a:rPr lang="en-US" dirty="0" err="1"/>
              <a:t>Теме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задаћу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64F6D7-C6CB-4658-BC77-0B8ADC2C6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828772"/>
            <a:ext cx="8946541" cy="11751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err="1"/>
              <a:t>Свијет</a:t>
            </a:r>
            <a:r>
              <a:rPr lang="en-US" sz="2400" dirty="0"/>
              <a:t> </a:t>
            </a:r>
            <a:r>
              <a:rPr lang="en-US" sz="2400" dirty="0" err="1"/>
              <a:t>који</a:t>
            </a:r>
            <a:r>
              <a:rPr lang="en-US" sz="2400" dirty="0"/>
              <a:t> </a:t>
            </a:r>
            <a:r>
              <a:rPr lang="en-US" sz="2400" dirty="0" err="1"/>
              <a:t>видим</a:t>
            </a:r>
            <a:r>
              <a:rPr lang="en-US" sz="2400" dirty="0"/>
              <a:t> и </a:t>
            </a:r>
            <a:r>
              <a:rPr lang="en-US" sz="2400" dirty="0" err="1"/>
              <a:t>свијет</a:t>
            </a:r>
            <a:r>
              <a:rPr lang="en-US" sz="2400" dirty="0"/>
              <a:t> </a:t>
            </a:r>
            <a:r>
              <a:rPr lang="en-US" sz="2400" dirty="0" err="1"/>
              <a:t>који</a:t>
            </a:r>
            <a:r>
              <a:rPr lang="en-US" sz="2400" dirty="0"/>
              <a:t> </a:t>
            </a:r>
            <a:r>
              <a:rPr lang="en-US" sz="2400" dirty="0" err="1"/>
              <a:t>желим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Шта</a:t>
            </a:r>
            <a:r>
              <a:rPr lang="en-US" sz="2400" dirty="0"/>
              <a:t> </a:t>
            </a:r>
            <a:r>
              <a:rPr lang="en-US" sz="2400" dirty="0" err="1"/>
              <a:t>сам</a:t>
            </a:r>
            <a:r>
              <a:rPr lang="en-US" sz="2400" dirty="0"/>
              <a:t> </a:t>
            </a:r>
            <a:r>
              <a:rPr lang="en-US" sz="2400" dirty="0" err="1"/>
              <a:t>постигао</a:t>
            </a:r>
            <a:r>
              <a:rPr lang="en-US" sz="2400" dirty="0"/>
              <a:t> </a:t>
            </a:r>
            <a:r>
              <a:rPr lang="en-US" sz="2400" dirty="0" err="1"/>
              <a:t>лијепим</a:t>
            </a:r>
            <a:r>
              <a:rPr lang="en-US" sz="2400" dirty="0"/>
              <a:t> </a:t>
            </a:r>
            <a:r>
              <a:rPr lang="en-US" sz="2400" dirty="0" err="1"/>
              <a:t>ријечима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44916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CEE803-35AA-4BBB-8D4E-704730709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О </a:t>
            </a:r>
            <a:r>
              <a:rPr lang="en-US" dirty="0" err="1"/>
              <a:t>чему</a:t>
            </a:r>
            <a:r>
              <a:rPr lang="en-US" dirty="0"/>
              <a:t> </a:t>
            </a:r>
            <a:r>
              <a:rPr lang="en-US" dirty="0" err="1"/>
              <a:t>све</a:t>
            </a:r>
            <a:r>
              <a:rPr lang="en-US" dirty="0"/>
              <a:t> </a:t>
            </a:r>
            <a:r>
              <a:rPr lang="en-US" dirty="0" err="1"/>
              <a:t>морамо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пазимо</a:t>
            </a:r>
            <a:r>
              <a:rPr lang="en-US" dirty="0"/>
              <a:t> </a:t>
            </a:r>
            <a:r>
              <a:rPr lang="en-US" dirty="0" err="1"/>
              <a:t>када</a:t>
            </a:r>
            <a:r>
              <a:rPr lang="en-US" dirty="0"/>
              <a:t> </a:t>
            </a:r>
            <a:r>
              <a:rPr lang="en-US" dirty="0" err="1"/>
              <a:t>пишемо</a:t>
            </a:r>
            <a:r>
              <a:rPr lang="en-US" dirty="0"/>
              <a:t> </a:t>
            </a:r>
            <a:r>
              <a:rPr lang="en-US" dirty="0" err="1"/>
              <a:t>састав</a:t>
            </a:r>
            <a:r>
              <a:rPr lang="en-US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3A1821-42B2-45F6-9EC3-7A28DAC8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2052918"/>
            <a:ext cx="9403741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err="1"/>
              <a:t>Поштујмо</a:t>
            </a:r>
            <a:r>
              <a:rPr lang="en-US" sz="2400" dirty="0"/>
              <a:t> </a:t>
            </a:r>
            <a:r>
              <a:rPr lang="en-US" sz="2400" dirty="0" err="1"/>
              <a:t>правила</a:t>
            </a:r>
            <a:r>
              <a:rPr lang="en-US" sz="2400" dirty="0"/>
              <a:t> </a:t>
            </a:r>
            <a:r>
              <a:rPr lang="en-US" sz="2400" dirty="0" err="1"/>
              <a:t>писања</a:t>
            </a:r>
            <a:r>
              <a:rPr lang="en-US" sz="2400" dirty="0"/>
              <a:t> у </a:t>
            </a:r>
            <a:r>
              <a:rPr lang="en-US" sz="2400" dirty="0" err="1"/>
              <a:t>задаћници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    а) </a:t>
            </a:r>
            <a:r>
              <a:rPr lang="en-US" sz="2400" dirty="0" err="1"/>
              <a:t>Састав</a:t>
            </a:r>
            <a:r>
              <a:rPr lang="en-US" sz="2400" dirty="0"/>
              <a:t> </a:t>
            </a:r>
            <a:r>
              <a:rPr lang="en-US" sz="2400" dirty="0" err="1" smtClean="0"/>
              <a:t>пиш</a:t>
            </a:r>
            <a:r>
              <a:rPr lang="sr-Cyrl-BA" sz="2400" dirty="0" smtClean="0"/>
              <a:t>емо</a:t>
            </a:r>
            <a:r>
              <a:rPr lang="en-US" sz="2400" dirty="0" smtClean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лијевој</a:t>
            </a:r>
            <a:r>
              <a:rPr lang="en-US" sz="2400" dirty="0"/>
              <a:t> </a:t>
            </a:r>
            <a:r>
              <a:rPr lang="en-US" sz="2400" dirty="0" err="1"/>
              <a:t>страни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   б) </a:t>
            </a:r>
            <a:r>
              <a:rPr lang="en-US" sz="2400" dirty="0" err="1"/>
              <a:t>Пишемо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</a:t>
            </a:r>
            <a:r>
              <a:rPr lang="en-US" sz="2400" dirty="0" err="1"/>
              <a:t>подебљане</a:t>
            </a:r>
            <a:r>
              <a:rPr lang="en-US" sz="2400" dirty="0"/>
              <a:t> </a:t>
            </a:r>
            <a:r>
              <a:rPr lang="en-US" sz="2400" dirty="0" err="1"/>
              <a:t>вертикалне</a:t>
            </a:r>
            <a:r>
              <a:rPr lang="en-US" sz="2400" dirty="0"/>
              <a:t> </a:t>
            </a:r>
            <a:r>
              <a:rPr lang="en-US" sz="2400" dirty="0" err="1"/>
              <a:t>линије</a:t>
            </a:r>
            <a:r>
              <a:rPr lang="en-US" sz="2400" dirty="0"/>
              <a:t> (</a:t>
            </a:r>
            <a:r>
              <a:rPr lang="en-US" sz="2400" dirty="0" err="1"/>
              <a:t>маргине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Читак</a:t>
            </a:r>
            <a:r>
              <a:rPr lang="en-US" sz="2400" dirty="0"/>
              <a:t> </a:t>
            </a:r>
            <a:r>
              <a:rPr lang="en-US" sz="2400" dirty="0" err="1"/>
              <a:t>рукопис</a:t>
            </a:r>
          </a:p>
          <a:p>
            <a:pPr>
              <a:buFont typeface="Wingdings" charset="2"/>
              <a:buChar char="Ø"/>
            </a:pPr>
            <a:r>
              <a:rPr lang="en-US" sz="2400" dirty="0" err="1"/>
              <a:t>Уредан</a:t>
            </a:r>
            <a:r>
              <a:rPr lang="en-US" sz="2400" dirty="0"/>
              <a:t> </a:t>
            </a:r>
            <a:r>
              <a:rPr lang="en-US" sz="2400" dirty="0" err="1"/>
              <a:t>састав</a:t>
            </a:r>
          </a:p>
          <a:p>
            <a:pPr>
              <a:buFont typeface="Wingdings" charset="2"/>
              <a:buChar char="Ø"/>
            </a:pPr>
            <a:r>
              <a:rPr lang="sr-Cyrl-BA" sz="2400" dirty="0"/>
              <a:t>Т</a:t>
            </a:r>
            <a:r>
              <a:rPr lang="en-US" sz="2400" dirty="0" err="1" smtClean="0"/>
              <a:t>ри</a:t>
            </a:r>
            <a:r>
              <a:rPr lang="en-US" sz="2400" dirty="0" smtClean="0"/>
              <a:t> </a:t>
            </a:r>
            <a:r>
              <a:rPr lang="en-US" sz="2400" dirty="0" err="1"/>
              <a:t>цјелине</a:t>
            </a:r>
            <a:r>
              <a:rPr lang="en-US" sz="2400" dirty="0"/>
              <a:t> (</a:t>
            </a:r>
            <a:r>
              <a:rPr lang="en-US" sz="2400" dirty="0" err="1"/>
              <a:t>увод</a:t>
            </a:r>
            <a:r>
              <a:rPr lang="en-US" sz="2400" dirty="0"/>
              <a:t>, </a:t>
            </a:r>
            <a:r>
              <a:rPr lang="en-US" sz="2400" dirty="0" err="1"/>
              <a:t>разрада</a:t>
            </a:r>
            <a:r>
              <a:rPr lang="en-US" sz="2400" dirty="0"/>
              <a:t>, </a:t>
            </a:r>
            <a:r>
              <a:rPr lang="en-US" sz="2400" dirty="0" err="1"/>
              <a:t>закључак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4893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7AF688-6937-46DA-96CA-391C0E39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819863"/>
            <a:ext cx="8946541" cy="54285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Wingdings" charset="2"/>
              <a:buChar char="§"/>
            </a:pPr>
            <a:r>
              <a:rPr lang="en-US" sz="2400" dirty="0" err="1"/>
              <a:t>Основни</a:t>
            </a:r>
            <a:r>
              <a:rPr lang="en-US" sz="2400" dirty="0"/>
              <a:t> </a:t>
            </a:r>
            <a:r>
              <a:rPr lang="en-US" sz="2400" dirty="0" err="1"/>
              <a:t>облици</a:t>
            </a:r>
            <a:r>
              <a:rPr lang="en-US" sz="2400" dirty="0"/>
              <a:t> </a:t>
            </a:r>
            <a:r>
              <a:rPr lang="en-US" sz="2400" dirty="0" err="1"/>
              <a:t>усменог</a:t>
            </a:r>
            <a:r>
              <a:rPr lang="en-US" sz="2400" dirty="0"/>
              <a:t> и </a:t>
            </a:r>
            <a:r>
              <a:rPr lang="en-US" sz="2400" dirty="0" err="1"/>
              <a:t>писменог</a:t>
            </a:r>
            <a:r>
              <a:rPr lang="en-US" sz="2400" dirty="0"/>
              <a:t> </a:t>
            </a:r>
            <a:r>
              <a:rPr lang="en-US" sz="2400" dirty="0" err="1"/>
              <a:t>изражавања</a:t>
            </a:r>
            <a:r>
              <a:rPr lang="en-US" sz="2400" dirty="0"/>
              <a:t> </a:t>
            </a:r>
            <a:r>
              <a:rPr lang="en-US" sz="2400" dirty="0" err="1"/>
              <a:t>су</a:t>
            </a:r>
            <a:r>
              <a:rPr lang="en-US" sz="2400" dirty="0"/>
              <a:t>:</a:t>
            </a:r>
            <a:endParaRPr lang="en-US"/>
          </a:p>
          <a:p>
            <a:pPr>
              <a:buFont typeface="Wingdings" charset="2"/>
              <a:buChar char="Ø"/>
            </a:pPr>
            <a:r>
              <a:rPr lang="en-US" sz="2400" dirty="0" err="1"/>
              <a:t>причање</a:t>
            </a:r>
            <a:r>
              <a:rPr lang="en-US" sz="2400" dirty="0"/>
              <a:t>,</a:t>
            </a:r>
          </a:p>
          <a:p>
            <a:pPr>
              <a:buFont typeface="Wingdings" charset="2"/>
              <a:buChar char="Ø"/>
            </a:pPr>
            <a:r>
              <a:rPr lang="en-US" sz="2400" err="1"/>
              <a:t>препричавање</a:t>
            </a:r>
            <a:r>
              <a:rPr lang="en-US" sz="2400" dirty="0"/>
              <a:t>,</a:t>
            </a:r>
          </a:p>
          <a:p>
            <a:pPr>
              <a:buFont typeface="Wingdings" charset="2"/>
              <a:buChar char="Ø"/>
            </a:pPr>
            <a:r>
              <a:rPr lang="en-US" sz="2400" err="1"/>
              <a:t>извјештавање</a:t>
            </a:r>
            <a:r>
              <a:rPr lang="en-US" sz="2400" dirty="0"/>
              <a:t> и </a:t>
            </a:r>
          </a:p>
          <a:p>
            <a:pPr>
              <a:buFont typeface="Wingdings" charset="2"/>
              <a:buChar char="Ø"/>
            </a:pPr>
            <a:r>
              <a:rPr lang="en-US" sz="2400" err="1"/>
              <a:t>описивање</a:t>
            </a:r>
            <a:r>
              <a:rPr lang="en-US" sz="2400" dirty="0"/>
              <a:t>.</a:t>
            </a:r>
          </a:p>
          <a:p>
            <a:pPr>
              <a:buFont typeface="Wingdings" charset="2"/>
              <a:buChar char="Ø"/>
            </a:pPr>
            <a:endParaRPr lang="en-US" sz="2400" dirty="0"/>
          </a:p>
          <a:p>
            <a:pPr>
              <a:buFont typeface="Wingdings" charset="2"/>
              <a:buChar char="§"/>
            </a:pPr>
            <a:r>
              <a:rPr lang="en-US" sz="2400" err="1"/>
              <a:t>Редослијед</a:t>
            </a:r>
            <a:r>
              <a:rPr lang="en-US" sz="2400" dirty="0"/>
              <a:t> </a:t>
            </a:r>
            <a:r>
              <a:rPr lang="en-US" sz="2400" err="1"/>
              <a:t>излагања</a:t>
            </a:r>
            <a:r>
              <a:rPr lang="en-US" sz="2400" dirty="0"/>
              <a:t> </a:t>
            </a:r>
            <a:r>
              <a:rPr lang="en-US" sz="2400" err="1"/>
              <a:t>може</a:t>
            </a:r>
            <a:r>
              <a:rPr lang="en-US" sz="2400" dirty="0"/>
              <a:t> </a:t>
            </a:r>
            <a:r>
              <a:rPr lang="en-US" sz="2400" err="1"/>
              <a:t>бити</a:t>
            </a:r>
            <a:r>
              <a:rPr lang="en-US" sz="2400" dirty="0"/>
              <a:t>:</a:t>
            </a:r>
          </a:p>
          <a:p>
            <a:pPr>
              <a:buFont typeface="Wingdings" charset="2"/>
              <a:buChar char="Ø"/>
            </a:pPr>
            <a:r>
              <a:rPr lang="en-US" sz="2400" err="1"/>
              <a:t>хронолошки</a:t>
            </a:r>
            <a:r>
              <a:rPr lang="en-US" sz="2400" dirty="0"/>
              <a:t> и</a:t>
            </a:r>
          </a:p>
          <a:p>
            <a:pPr>
              <a:buFont typeface="Wingdings" charset="2"/>
              <a:buChar char="Ø"/>
            </a:pPr>
            <a:r>
              <a:rPr lang="en-US" sz="2400" err="1"/>
              <a:t>ретроспективни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761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DEBBCE-A47A-438F-AD2A-540C19A3C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18973"/>
            <a:ext cx="9404723" cy="860203"/>
          </a:xfrm>
        </p:spPr>
        <p:txBody>
          <a:bodyPr/>
          <a:lstStyle/>
          <a:p>
            <a:r>
              <a:rPr lang="en-US" dirty="0" err="1"/>
              <a:t>Како</a:t>
            </a:r>
            <a:r>
              <a:rPr lang="en-US" dirty="0"/>
              <a:t> </a:t>
            </a:r>
            <a:r>
              <a:rPr lang="en-US" dirty="0" err="1"/>
              <a:t>почињемо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47660F-513A-4C0C-B358-D0DA5305E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1789682"/>
            <a:ext cx="8946541" cy="487435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Бирамо</a:t>
            </a:r>
            <a:r>
              <a:rPr lang="en-US" sz="2400" dirty="0"/>
              <a:t> </a:t>
            </a:r>
            <a:r>
              <a:rPr lang="en-US" sz="2400" dirty="0" err="1"/>
              <a:t>тему</a:t>
            </a:r>
            <a:r>
              <a:rPr lang="en-US" sz="2400" dirty="0"/>
              <a:t> о </a:t>
            </a:r>
            <a:r>
              <a:rPr lang="en-US" sz="2400" dirty="0" err="1"/>
              <a:t>којој</a:t>
            </a:r>
            <a:r>
              <a:rPr lang="en-US" sz="2400" dirty="0"/>
              <a:t> </a:t>
            </a:r>
            <a:r>
              <a:rPr lang="en-US" sz="2400" dirty="0" err="1"/>
              <a:t>желимо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пишемо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Наслов</a:t>
            </a:r>
            <a:r>
              <a:rPr lang="en-US" sz="2400" dirty="0"/>
              <a:t> </a:t>
            </a:r>
            <a:r>
              <a:rPr lang="en-US" sz="2400" dirty="0" err="1"/>
              <a:t>састава</a:t>
            </a:r>
            <a:r>
              <a:rPr lang="en-US" sz="2400" dirty="0"/>
              <a:t> (</a:t>
            </a:r>
            <a:r>
              <a:rPr lang="en-US" sz="2400" dirty="0" err="1"/>
              <a:t>који</a:t>
            </a:r>
            <a:r>
              <a:rPr lang="en-US" sz="2400" dirty="0"/>
              <a:t> </a:t>
            </a:r>
            <a:r>
              <a:rPr lang="en-US" sz="2400" dirty="0" err="1"/>
              <a:t>може</a:t>
            </a:r>
            <a:r>
              <a:rPr lang="en-US" sz="2400" dirty="0"/>
              <a:t> </a:t>
            </a:r>
            <a:r>
              <a:rPr lang="en-US" sz="2400" dirty="0" err="1"/>
              <a:t>бити</a:t>
            </a:r>
            <a:r>
              <a:rPr lang="en-US" sz="2400" dirty="0"/>
              <a:t> </a:t>
            </a:r>
            <a:r>
              <a:rPr lang="en-US" sz="2400" dirty="0" err="1"/>
              <a:t>задан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га</a:t>
            </a:r>
            <a:r>
              <a:rPr lang="en-US" sz="2400" dirty="0"/>
              <a:t> </a:t>
            </a:r>
            <a:r>
              <a:rPr lang="en-US" sz="2400" dirty="0" err="1"/>
              <a:t>сам</a:t>
            </a:r>
            <a:r>
              <a:rPr lang="en-US" sz="2400" dirty="0"/>
              <a:t> </a:t>
            </a:r>
            <a:r>
              <a:rPr lang="en-US" sz="2400" dirty="0" err="1"/>
              <a:t>бираш</a:t>
            </a:r>
            <a:r>
              <a:rPr lang="en-US" sz="2400" dirty="0"/>
              <a:t>) </a:t>
            </a:r>
            <a:r>
              <a:rPr lang="en-US" sz="2400" dirty="0" err="1"/>
              <a:t>је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најкраћи</a:t>
            </a:r>
            <a:r>
              <a:rPr lang="en-US" sz="2400" dirty="0"/>
              <a:t> </a:t>
            </a:r>
            <a:r>
              <a:rPr lang="en-US" sz="2400" dirty="0" err="1"/>
              <a:t>начин</a:t>
            </a:r>
            <a:r>
              <a:rPr lang="en-US" sz="2400" dirty="0"/>
              <a:t> </a:t>
            </a:r>
            <a:r>
              <a:rPr lang="en-US" sz="2400" dirty="0" err="1"/>
              <a:t>речено</a:t>
            </a:r>
            <a:r>
              <a:rPr lang="en-US" sz="2400" dirty="0"/>
              <a:t> </a:t>
            </a:r>
            <a:r>
              <a:rPr lang="en-US" sz="2400" dirty="0" err="1"/>
              <a:t>оно</a:t>
            </a:r>
            <a:r>
              <a:rPr lang="en-US" sz="2400" dirty="0"/>
              <a:t> о </a:t>
            </a:r>
            <a:r>
              <a:rPr lang="en-US" sz="2400" dirty="0" err="1"/>
              <a:t>чему</a:t>
            </a:r>
            <a:r>
              <a:rPr lang="en-US" sz="2400" dirty="0"/>
              <a:t> </a:t>
            </a:r>
            <a:r>
              <a:rPr lang="en-US" sz="2400" dirty="0" err="1"/>
              <a:t>пишеш</a:t>
            </a:r>
            <a:r>
              <a:rPr lang="en-US" sz="2400" dirty="0"/>
              <a:t> !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Наслов</a:t>
            </a:r>
            <a:r>
              <a:rPr lang="en-US" sz="2400" dirty="0"/>
              <a:t> </a:t>
            </a:r>
            <a:r>
              <a:rPr lang="en-US" sz="2400" dirty="0" err="1"/>
              <a:t>је</a:t>
            </a:r>
            <a:r>
              <a:rPr lang="en-US" sz="2400" dirty="0"/>
              <a:t> </a:t>
            </a:r>
            <a:r>
              <a:rPr lang="en-US" sz="2400" dirty="0" err="1"/>
              <a:t>пут</a:t>
            </a:r>
            <a:r>
              <a:rPr lang="en-US" sz="2400" dirty="0"/>
              <a:t> </a:t>
            </a:r>
            <a:r>
              <a:rPr lang="en-US" sz="2400" dirty="0" err="1"/>
              <a:t>који</a:t>
            </a:r>
            <a:r>
              <a:rPr lang="en-US" sz="2400" dirty="0"/>
              <a:t> </a:t>
            </a:r>
            <a:r>
              <a:rPr lang="en-US" sz="2400" dirty="0" err="1"/>
              <a:t>те</a:t>
            </a:r>
            <a:r>
              <a:rPr lang="en-US" sz="2400" dirty="0"/>
              <a:t> </a:t>
            </a:r>
            <a:r>
              <a:rPr lang="en-US" sz="2400" dirty="0" err="1"/>
              <a:t>води</a:t>
            </a:r>
            <a:r>
              <a:rPr lang="en-US" sz="2400" dirty="0"/>
              <a:t> </a:t>
            </a:r>
            <a:r>
              <a:rPr lang="en-US" sz="2400" dirty="0" err="1"/>
              <a:t>кроз</a:t>
            </a:r>
            <a:r>
              <a:rPr lang="en-US" sz="2400" dirty="0"/>
              <a:t> </a:t>
            </a:r>
            <a:r>
              <a:rPr lang="en-US" sz="2400" dirty="0" err="1"/>
              <a:t>састав</a:t>
            </a:r>
            <a:r>
              <a:rPr lang="en-US" sz="2400" dirty="0"/>
              <a:t> </a:t>
            </a:r>
            <a:r>
              <a:rPr lang="en-US" sz="2400" dirty="0" err="1"/>
              <a:t>од</a:t>
            </a:r>
            <a:r>
              <a:rPr lang="en-US" sz="2400" dirty="0"/>
              <a:t> </a:t>
            </a:r>
            <a:r>
              <a:rPr lang="en-US" sz="2400" dirty="0" err="1"/>
              <a:t>увода</a:t>
            </a:r>
            <a:r>
              <a:rPr lang="en-US" sz="2400" dirty="0"/>
              <a:t> </a:t>
            </a:r>
            <a:r>
              <a:rPr lang="en-US" sz="2400" dirty="0" err="1"/>
              <a:t>па</a:t>
            </a:r>
            <a:r>
              <a:rPr lang="en-US" sz="2400" dirty="0"/>
              <a:t> </a:t>
            </a:r>
            <a:r>
              <a:rPr lang="en-US" sz="2400" dirty="0" err="1"/>
              <a:t>све</a:t>
            </a:r>
            <a:r>
              <a:rPr lang="en-US" sz="2400" dirty="0"/>
              <a:t> </a:t>
            </a:r>
            <a:r>
              <a:rPr lang="en-US" sz="2400" dirty="0" err="1"/>
              <a:t>до</a:t>
            </a:r>
            <a:r>
              <a:rPr lang="en-US" sz="2400" dirty="0"/>
              <a:t> </a:t>
            </a:r>
            <a:r>
              <a:rPr lang="en-US" sz="2400" dirty="0" err="1"/>
              <a:t>закључка</a:t>
            </a:r>
            <a:r>
              <a:rPr lang="en-US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8285806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31A39B-5025-4C72-B0A8-5CC7485B7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854499"/>
            <a:ext cx="9404723" cy="1663766"/>
          </a:xfrm>
        </p:spPr>
        <p:txBody>
          <a:bodyPr/>
          <a:lstStyle/>
          <a:p>
            <a:r>
              <a:rPr lang="en-US" dirty="0" err="1"/>
              <a:t>Увод</a:t>
            </a:r>
            <a:r>
              <a:rPr lang="en-US" dirty="0"/>
              <a:t> - </a:t>
            </a:r>
            <a:r>
              <a:rPr lang="en-US" dirty="0" err="1"/>
              <a:t>први</a:t>
            </a:r>
            <a:r>
              <a:rPr lang="en-US" dirty="0"/>
              <a:t> </a:t>
            </a:r>
            <a:r>
              <a:rPr lang="en-US" dirty="0" err="1"/>
              <a:t>дио</a:t>
            </a:r>
            <a:r>
              <a:rPr lang="en-US" dirty="0"/>
              <a:t> </a:t>
            </a:r>
            <a:r>
              <a:rPr lang="en-US" dirty="0" err="1"/>
              <a:t>састава</a:t>
            </a:r>
            <a:r>
              <a:rPr lang="en-US" dirty="0"/>
              <a:t> </a:t>
            </a:r>
            <a:r>
              <a:rPr lang="en-US" dirty="0" err="1"/>
              <a:t>који</a:t>
            </a:r>
            <a:r>
              <a:rPr lang="en-US" dirty="0"/>
              <a:t> </a:t>
            </a:r>
            <a:r>
              <a:rPr lang="en-US" dirty="0" err="1"/>
              <a:t>уводи</a:t>
            </a:r>
            <a:r>
              <a:rPr lang="en-US" dirty="0"/>
              <a:t> у </a:t>
            </a:r>
            <a:r>
              <a:rPr lang="en-US" dirty="0" err="1"/>
              <a:t>тему</a:t>
            </a:r>
            <a:r>
              <a:rPr lang="en-US" dirty="0"/>
              <a:t>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086CE2-92E9-44B4-B837-F0F5CBDC1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203" y="2690227"/>
            <a:ext cx="9126650" cy="3558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/>
              <a:t>У </a:t>
            </a:r>
            <a:r>
              <a:rPr lang="en-US" sz="2400" dirty="0" err="1"/>
              <a:t>њему</a:t>
            </a:r>
            <a:r>
              <a:rPr lang="en-US" sz="2400" dirty="0"/>
              <a:t> </a:t>
            </a:r>
            <a:r>
              <a:rPr lang="en-US" sz="2400" dirty="0" err="1"/>
              <a:t>истичеш</a:t>
            </a:r>
            <a:r>
              <a:rPr lang="en-US" sz="2400" dirty="0"/>
              <a:t> </a:t>
            </a:r>
            <a:r>
              <a:rPr lang="en-US" sz="2400" dirty="0" err="1"/>
              <a:t>шта</a:t>
            </a:r>
            <a:r>
              <a:rPr lang="en-US" sz="2400" dirty="0"/>
              <a:t> </a:t>
            </a:r>
            <a:r>
              <a:rPr lang="en-US" sz="2400" dirty="0" err="1"/>
              <a:t>ћеш</a:t>
            </a:r>
            <a:r>
              <a:rPr lang="en-US" sz="2400" dirty="0"/>
              <a:t> </a:t>
            </a:r>
            <a:r>
              <a:rPr lang="en-US" sz="2400" dirty="0" err="1"/>
              <a:t>писати</a:t>
            </a:r>
            <a:r>
              <a:rPr lang="en-US" sz="2400" dirty="0"/>
              <a:t> и </a:t>
            </a:r>
            <a:r>
              <a:rPr lang="en-US" sz="2400" dirty="0" err="1"/>
              <a:t>зашто</a:t>
            </a:r>
            <a:r>
              <a:rPr lang="en-US" sz="2400" dirty="0"/>
              <a:t>, </a:t>
            </a:r>
            <a:r>
              <a:rPr lang="en-US" sz="2400" dirty="0" err="1"/>
              <a:t>али</a:t>
            </a:r>
            <a:r>
              <a:rPr lang="en-US" sz="2400" dirty="0"/>
              <a:t> </a:t>
            </a:r>
            <a:r>
              <a:rPr lang="en-US" sz="2400" dirty="0" err="1"/>
              <a:t>труди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то</a:t>
            </a:r>
            <a:r>
              <a:rPr lang="en-US" sz="2400" dirty="0"/>
              <a:t> </a:t>
            </a:r>
            <a:r>
              <a:rPr lang="en-US" sz="2400" dirty="0" err="1"/>
              <a:t>буде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занимљив</a:t>
            </a:r>
            <a:r>
              <a:rPr lang="en-US" sz="2400" dirty="0"/>
              <a:t> </a:t>
            </a:r>
            <a:r>
              <a:rPr lang="en-US" sz="2400" dirty="0" err="1"/>
              <a:t>приступ</a:t>
            </a:r>
            <a:r>
              <a:rPr lang="en-US" sz="2400" dirty="0"/>
              <a:t> </a:t>
            </a:r>
            <a:r>
              <a:rPr lang="en-US" sz="2400" dirty="0" err="1"/>
              <a:t>теми</a:t>
            </a:r>
            <a:r>
              <a:rPr lang="en-US" sz="2400" dirty="0"/>
              <a:t> - </a:t>
            </a:r>
            <a:r>
              <a:rPr lang="en-US" sz="2400" dirty="0" err="1"/>
              <a:t>увијек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неки</a:t>
            </a:r>
            <a:r>
              <a:rPr lang="en-US" sz="2400" dirty="0"/>
              <a:t> </a:t>
            </a:r>
            <a:r>
              <a:rPr lang="en-US" sz="2400" dirty="0" err="1"/>
              <a:t>нови</a:t>
            </a:r>
            <a:r>
              <a:rPr lang="en-US" sz="2400" dirty="0"/>
              <a:t> </a:t>
            </a:r>
            <a:r>
              <a:rPr lang="en-US" sz="2400" dirty="0" err="1"/>
              <a:t>начин</a:t>
            </a:r>
            <a:r>
              <a:rPr lang="en-US" sz="2400" dirty="0"/>
              <a:t> (</a:t>
            </a:r>
            <a:r>
              <a:rPr lang="en-US" sz="2400" dirty="0" err="1"/>
              <a:t>двије</a:t>
            </a:r>
            <a:r>
              <a:rPr lang="en-US" sz="2400" dirty="0"/>
              <a:t>, </a:t>
            </a:r>
            <a:r>
              <a:rPr lang="en-US" sz="2400" dirty="0" err="1"/>
              <a:t>три</a:t>
            </a:r>
            <a:r>
              <a:rPr lang="en-US" sz="2400" dirty="0"/>
              <a:t> </a:t>
            </a:r>
            <a:r>
              <a:rPr lang="en-US" sz="2400" dirty="0" err="1"/>
              <a:t>реченице</a:t>
            </a:r>
            <a:r>
              <a:rPr lang="en-US" sz="2400" dirty="0"/>
              <a:t>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7495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3D0FE2-CC69-4ABD-84DB-666D1B53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15954"/>
            <a:ext cx="9404723" cy="1137294"/>
          </a:xfrm>
        </p:spPr>
        <p:txBody>
          <a:bodyPr/>
          <a:lstStyle/>
          <a:p>
            <a:r>
              <a:rPr lang="en-US" dirty="0" err="1"/>
              <a:t>Разрада</a:t>
            </a:r>
            <a:r>
              <a:rPr lang="en-US" dirty="0"/>
              <a:t> - </a:t>
            </a:r>
            <a:r>
              <a:rPr lang="en-US" dirty="0" err="1"/>
              <a:t>најважнији</a:t>
            </a:r>
            <a:r>
              <a:rPr lang="en-US" dirty="0"/>
              <a:t> </a:t>
            </a:r>
            <a:r>
              <a:rPr lang="en-US" dirty="0" err="1"/>
              <a:t>дио</a:t>
            </a:r>
            <a:r>
              <a:rPr lang="en-US" dirty="0"/>
              <a:t> </a:t>
            </a:r>
            <a:r>
              <a:rPr lang="en-US" dirty="0" err="1"/>
              <a:t>задатка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7A69F1-7656-4788-90F4-E27B0F833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/>
              <a:t>У </a:t>
            </a:r>
            <a:r>
              <a:rPr lang="en-US" sz="2400" dirty="0" err="1"/>
              <a:t>њему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одговара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тему</a:t>
            </a:r>
            <a:r>
              <a:rPr lang="en-US" sz="2400" dirty="0"/>
              <a:t>.</a:t>
            </a:r>
            <a:endParaRPr lang="en-US" dirty="0"/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Основна</a:t>
            </a:r>
            <a:r>
              <a:rPr lang="en-US" sz="2400" dirty="0"/>
              <a:t> </a:t>
            </a:r>
            <a:r>
              <a:rPr lang="en-US" sz="2400" dirty="0" err="1"/>
              <a:t>мисао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развија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Објашњавају</a:t>
            </a:r>
            <a:r>
              <a:rPr lang="en-US" sz="2400" dirty="0"/>
              <a:t> </a:t>
            </a:r>
            <a:r>
              <a:rPr lang="en-US" sz="2400" dirty="0" err="1"/>
              <a:t>све</a:t>
            </a:r>
            <a:r>
              <a:rPr lang="en-US" sz="2400" dirty="0"/>
              <a:t> </a:t>
            </a:r>
            <a:r>
              <a:rPr lang="en-US" sz="2400" dirty="0" err="1"/>
              <a:t>појединости</a:t>
            </a:r>
            <a:r>
              <a:rPr lang="en-US" sz="2400" dirty="0"/>
              <a:t> </a:t>
            </a:r>
            <a:r>
              <a:rPr lang="en-US" sz="2400" dirty="0" err="1"/>
              <a:t>које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наслањају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увод</a:t>
            </a:r>
            <a:r>
              <a:rPr lang="en-US" sz="2400" dirty="0"/>
              <a:t> и </a:t>
            </a:r>
            <a:r>
              <a:rPr lang="en-US" sz="2400" dirty="0" err="1"/>
              <a:t>које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из</a:t>
            </a:r>
            <a:r>
              <a:rPr lang="en-US" sz="2400" dirty="0"/>
              <a:t> </a:t>
            </a:r>
            <a:r>
              <a:rPr lang="en-US" sz="2400" dirty="0" err="1"/>
              <a:t>увода</a:t>
            </a:r>
            <a:r>
              <a:rPr lang="en-US" sz="2400" dirty="0"/>
              <a:t> </a:t>
            </a:r>
            <a:r>
              <a:rPr lang="en-US" sz="2400" dirty="0" err="1"/>
              <a:t>развијају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Наводи</a:t>
            </a:r>
            <a:r>
              <a:rPr lang="en-US" sz="2400" dirty="0"/>
              <a:t> </a:t>
            </a:r>
            <a:r>
              <a:rPr lang="en-US" sz="2400" dirty="0" err="1"/>
              <a:t>примјере</a:t>
            </a:r>
            <a:r>
              <a:rPr lang="en-US" sz="2400" dirty="0"/>
              <a:t> </a:t>
            </a:r>
            <a:r>
              <a:rPr lang="en-US" sz="2400" dirty="0" err="1"/>
              <a:t>који</a:t>
            </a:r>
            <a:r>
              <a:rPr lang="en-US" sz="2400" dirty="0"/>
              <a:t> </a:t>
            </a:r>
            <a:r>
              <a:rPr lang="en-US" sz="2400" dirty="0" err="1"/>
              <a:t>најпотпуније</a:t>
            </a:r>
            <a:r>
              <a:rPr lang="en-US" sz="2400" dirty="0"/>
              <a:t> </a:t>
            </a:r>
            <a:r>
              <a:rPr lang="en-US" sz="2400" dirty="0" err="1"/>
              <a:t>доказују</a:t>
            </a:r>
            <a:r>
              <a:rPr lang="en-US" sz="2400" dirty="0"/>
              <a:t> </a:t>
            </a:r>
            <a:r>
              <a:rPr lang="en-US" sz="2400" dirty="0" err="1"/>
              <a:t>оно</a:t>
            </a:r>
            <a:r>
              <a:rPr lang="en-US" sz="2400" dirty="0"/>
              <a:t> о </a:t>
            </a:r>
            <a:r>
              <a:rPr lang="en-US" sz="2400" dirty="0" err="1"/>
              <a:t>чему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пише</a:t>
            </a:r>
            <a:r>
              <a:rPr lang="en-US" sz="2400" dirty="0"/>
              <a:t> и </a:t>
            </a:r>
            <a:r>
              <a:rPr lang="en-US" sz="2400" dirty="0" err="1"/>
              <a:t>те</a:t>
            </a:r>
            <a:r>
              <a:rPr lang="en-US" sz="2400" dirty="0"/>
              <a:t> </a:t>
            </a:r>
            <a:r>
              <a:rPr lang="en-US" sz="2400" dirty="0" err="1"/>
              <a:t>примјере</a:t>
            </a:r>
            <a:r>
              <a:rPr lang="en-US" sz="2400" dirty="0"/>
              <a:t> </a:t>
            </a:r>
            <a:r>
              <a:rPr lang="en-US" sz="2400" dirty="0" err="1" smtClean="0"/>
              <a:t>употребљав</a:t>
            </a:r>
            <a:r>
              <a:rPr lang="sr-Cyrl-BA" sz="2400" dirty="0" smtClean="0"/>
              <a:t>амо</a:t>
            </a:r>
            <a:r>
              <a:rPr lang="en-US" sz="2400" dirty="0" smtClean="0"/>
              <a:t> </a:t>
            </a:r>
            <a:r>
              <a:rPr lang="en-US" sz="2400" dirty="0" err="1"/>
              <a:t>гдје</a:t>
            </a:r>
            <a:r>
              <a:rPr lang="en-US" sz="2400" dirty="0"/>
              <a:t> </a:t>
            </a:r>
            <a:r>
              <a:rPr lang="en-US" sz="2400" dirty="0" err="1"/>
              <a:t>им</a:t>
            </a:r>
            <a:r>
              <a:rPr lang="en-US" sz="2400" dirty="0"/>
              <a:t> </a:t>
            </a:r>
            <a:r>
              <a:rPr lang="en-US" sz="2400" dirty="0" err="1"/>
              <a:t>је</a:t>
            </a:r>
            <a:r>
              <a:rPr lang="en-US" sz="2400" dirty="0"/>
              <a:t> </a:t>
            </a:r>
            <a:r>
              <a:rPr lang="en-US" sz="2400" dirty="0" err="1"/>
              <a:t>мјесто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8351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0130DD-7D06-4857-9CF2-FBB74690E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006899"/>
            <a:ext cx="9404723" cy="1081876"/>
          </a:xfrm>
        </p:spPr>
        <p:txBody>
          <a:bodyPr/>
          <a:lstStyle/>
          <a:p>
            <a:r>
              <a:rPr lang="en-US" dirty="0" err="1"/>
              <a:t>Закључак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DDE0F9-6924-48F2-8BC0-5264D982E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203" y="2565537"/>
            <a:ext cx="9126650" cy="368286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Закључак</a:t>
            </a:r>
            <a:r>
              <a:rPr lang="en-US" sz="2400" dirty="0"/>
              <a:t> </a:t>
            </a:r>
            <a:r>
              <a:rPr lang="en-US" sz="2400" dirty="0" err="1"/>
              <a:t>служи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 smtClean="0"/>
              <a:t>заокружи</a:t>
            </a:r>
            <a:r>
              <a:rPr lang="sr-Cyrl-BA" sz="2400" dirty="0" smtClean="0"/>
              <a:t>мо</a:t>
            </a:r>
            <a:r>
              <a:rPr lang="en-US" sz="2400" dirty="0" smtClean="0"/>
              <a:t> </a:t>
            </a:r>
            <a:r>
              <a:rPr lang="en-US" sz="2400" dirty="0" err="1"/>
              <a:t>своју</a:t>
            </a:r>
            <a:r>
              <a:rPr lang="en-US" sz="2400" dirty="0"/>
              <a:t> </a:t>
            </a:r>
            <a:r>
              <a:rPr lang="en-US" sz="2400" dirty="0" err="1"/>
              <a:t>тему</a:t>
            </a:r>
            <a:r>
              <a:rPr lang="en-US" sz="2400" dirty="0"/>
              <a:t>, </a:t>
            </a:r>
            <a:r>
              <a:rPr lang="en-US" sz="2400" dirty="0" err="1" smtClean="0"/>
              <a:t>објасни</a:t>
            </a:r>
            <a:r>
              <a:rPr lang="sr-Cyrl-BA" sz="2400" dirty="0" smtClean="0"/>
              <a:t>мо </a:t>
            </a:r>
            <a:r>
              <a:rPr lang="en-US" sz="2400" dirty="0" err="1" smtClean="0"/>
              <a:t>због</a:t>
            </a:r>
            <a:r>
              <a:rPr lang="en-US" sz="2400" dirty="0" smtClean="0"/>
              <a:t> </a:t>
            </a:r>
            <a:r>
              <a:rPr lang="en-US" sz="2400" dirty="0" err="1"/>
              <a:t>чега</a:t>
            </a:r>
            <a:r>
              <a:rPr lang="en-US" sz="2400" dirty="0"/>
              <a:t> </a:t>
            </a:r>
            <a:r>
              <a:rPr lang="en-US" sz="2400" dirty="0" err="1"/>
              <a:t>је</a:t>
            </a:r>
            <a:r>
              <a:rPr lang="en-US" sz="2400" dirty="0"/>
              <a:t> </a:t>
            </a:r>
            <a:r>
              <a:rPr lang="en-US" sz="2400" dirty="0" err="1"/>
              <a:t>оно</a:t>
            </a:r>
            <a:r>
              <a:rPr lang="en-US" sz="2400" dirty="0"/>
              <a:t> </a:t>
            </a:r>
            <a:r>
              <a:rPr lang="en-US" sz="2400" dirty="0" err="1"/>
              <a:t>што</a:t>
            </a:r>
            <a:r>
              <a:rPr lang="en-US" sz="2400" dirty="0"/>
              <a:t> </a:t>
            </a:r>
            <a:r>
              <a:rPr lang="en-US" sz="2400" dirty="0" smtClean="0"/>
              <a:t>с</a:t>
            </a:r>
            <a:r>
              <a:rPr lang="sr-Cyrl-BA" sz="2400" dirty="0" smtClean="0"/>
              <a:t>мо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представи</a:t>
            </a:r>
            <a:r>
              <a:rPr lang="sr-Cyrl-BA" sz="2400" dirty="0" smtClean="0"/>
              <a:t>ли</a:t>
            </a:r>
            <a:r>
              <a:rPr lang="en-US" sz="2400" dirty="0" smtClean="0"/>
              <a:t> </a:t>
            </a:r>
            <a:r>
              <a:rPr lang="en-US" sz="2400" dirty="0"/>
              <a:t>у </a:t>
            </a:r>
            <a:r>
              <a:rPr lang="en-US" sz="2400" dirty="0" err="1"/>
              <a:t>саставу</a:t>
            </a:r>
            <a:r>
              <a:rPr lang="en-US" sz="2400" dirty="0"/>
              <a:t> </a:t>
            </a:r>
            <a:r>
              <a:rPr lang="en-US" sz="2400" dirty="0" err="1"/>
              <a:t>важно</a:t>
            </a:r>
            <a:r>
              <a:rPr lang="en-US" sz="2400" dirty="0"/>
              <a:t> у </a:t>
            </a:r>
            <a:r>
              <a:rPr lang="en-US" sz="2400" dirty="0" err="1"/>
              <a:t>двије</a:t>
            </a:r>
            <a:r>
              <a:rPr lang="en-US" sz="2400" dirty="0"/>
              <a:t>, </a:t>
            </a:r>
            <a:r>
              <a:rPr lang="en-US" sz="2400" dirty="0" err="1"/>
              <a:t>три</a:t>
            </a:r>
            <a:r>
              <a:rPr lang="en-US" sz="2400" dirty="0"/>
              <a:t> </a:t>
            </a:r>
            <a:r>
              <a:rPr lang="en-US" sz="2400" dirty="0" err="1"/>
              <a:t>реченице</a:t>
            </a:r>
            <a:r>
              <a:rPr lang="en-US" sz="2400" dirty="0"/>
              <a:t>.</a:t>
            </a:r>
            <a:endParaRPr lang="en-US" dirty="0"/>
          </a:p>
          <a:p>
            <a:pPr>
              <a:lnSpc>
                <a:spcPct val="150000"/>
              </a:lnSpc>
              <a:buFont typeface="Wingdings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570829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335C47-EF15-4376-A987-21F48234F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57518"/>
            <a:ext cx="9404723" cy="1095730"/>
          </a:xfrm>
        </p:spPr>
        <p:txBody>
          <a:bodyPr/>
          <a:lstStyle/>
          <a:p>
            <a:r>
              <a:rPr lang="en-US" dirty="0"/>
              <a:t>ВАЖНО!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CC91E3-0993-4FEF-8F88-08D0430F2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1137"/>
            <a:ext cx="8946541" cy="459726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сва</a:t>
            </a:r>
            <a:r>
              <a:rPr lang="en-US" sz="2400" dirty="0"/>
              <a:t> </a:t>
            </a:r>
            <a:r>
              <a:rPr lang="en-US" sz="2400" dirty="0" err="1"/>
              <a:t>три</a:t>
            </a:r>
            <a:r>
              <a:rPr lang="en-US" sz="2400" dirty="0"/>
              <a:t> </a:t>
            </a:r>
            <a:r>
              <a:rPr lang="en-US" sz="2400" dirty="0" err="1"/>
              <a:t>дијела</a:t>
            </a:r>
            <a:r>
              <a:rPr lang="en-US" sz="2400" dirty="0"/>
              <a:t> </a:t>
            </a:r>
            <a:r>
              <a:rPr lang="en-US" sz="2400" dirty="0" err="1"/>
              <a:t>састава</a:t>
            </a:r>
            <a:r>
              <a:rPr lang="en-US" sz="2400" dirty="0"/>
              <a:t> </a:t>
            </a:r>
            <a:r>
              <a:rPr lang="en-US" sz="2400" dirty="0" err="1"/>
              <a:t>чине</a:t>
            </a:r>
            <a:r>
              <a:rPr lang="en-US" sz="2400" dirty="0"/>
              <a:t> </a:t>
            </a:r>
            <a:r>
              <a:rPr lang="en-US" sz="2400" dirty="0" err="1"/>
              <a:t>једну</a:t>
            </a:r>
            <a:r>
              <a:rPr lang="en-US" sz="2400" dirty="0"/>
              <a:t> </a:t>
            </a:r>
            <a:r>
              <a:rPr lang="en-US" sz="2400" dirty="0" err="1"/>
              <a:t>цјелину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Редослијед</a:t>
            </a:r>
            <a:r>
              <a:rPr lang="en-US" sz="2400" dirty="0"/>
              <a:t> </a:t>
            </a:r>
            <a:r>
              <a:rPr lang="en-US" sz="2400" dirty="0" err="1"/>
              <a:t>излагања</a:t>
            </a:r>
            <a:r>
              <a:rPr lang="en-US" sz="2400" dirty="0"/>
              <a:t> (</a:t>
            </a:r>
            <a:r>
              <a:rPr lang="en-US" sz="2400" dirty="0" err="1"/>
              <a:t>писања</a:t>
            </a:r>
            <a:r>
              <a:rPr lang="en-US" sz="2400" dirty="0"/>
              <a:t>).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 smtClean="0"/>
              <a:t>користи</a:t>
            </a:r>
            <a:r>
              <a:rPr lang="sr-Cyrl-BA" sz="2400" dirty="0" smtClean="0"/>
              <a:t>ти</a:t>
            </a:r>
            <a:r>
              <a:rPr lang="en-US" sz="2400" dirty="0" smtClean="0"/>
              <a:t> </a:t>
            </a:r>
            <a:r>
              <a:rPr lang="en-US" sz="2400" dirty="0" err="1"/>
              <a:t>претјерано</a:t>
            </a:r>
            <a:r>
              <a:rPr lang="en-US" sz="2400" dirty="0"/>
              <a:t> </a:t>
            </a:r>
            <a:r>
              <a:rPr lang="en-US" sz="2400" dirty="0" err="1"/>
              <a:t>дуге</a:t>
            </a:r>
            <a:r>
              <a:rPr lang="en-US" sz="2400" dirty="0"/>
              <a:t> </a:t>
            </a:r>
            <a:r>
              <a:rPr lang="en-US" sz="2400" dirty="0" err="1"/>
              <a:t>реченице</a:t>
            </a:r>
            <a:r>
              <a:rPr lang="en-US" sz="2400" dirty="0"/>
              <a:t>!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Јасне</a:t>
            </a:r>
            <a:r>
              <a:rPr lang="en-US" sz="2400" dirty="0"/>
              <a:t> </a:t>
            </a:r>
            <a:r>
              <a:rPr lang="en-US" sz="2400" dirty="0" err="1"/>
              <a:t>реченице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Ред</a:t>
            </a:r>
            <a:r>
              <a:rPr lang="en-US" sz="2400" dirty="0"/>
              <a:t> </a:t>
            </a:r>
            <a:r>
              <a:rPr lang="en-US" sz="2400" dirty="0" err="1"/>
              <a:t>ријечи</a:t>
            </a:r>
            <a:r>
              <a:rPr lang="en-US" sz="2400" dirty="0"/>
              <a:t> у </a:t>
            </a:r>
            <a:r>
              <a:rPr lang="en-US" sz="2400" dirty="0" err="1"/>
              <a:t>реченици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 smtClean="0"/>
              <a:t>Користи</a:t>
            </a:r>
            <a:r>
              <a:rPr lang="sr-Cyrl-BA" sz="2400" dirty="0" smtClean="0"/>
              <a:t>ти</a:t>
            </a:r>
            <a:r>
              <a:rPr lang="en-US" sz="2400" dirty="0" smtClean="0"/>
              <a:t> </a:t>
            </a:r>
            <a:r>
              <a:rPr lang="en-US" sz="2400" dirty="0" err="1"/>
              <a:t>лијепе</a:t>
            </a:r>
            <a:r>
              <a:rPr lang="en-US" sz="2400" dirty="0"/>
              <a:t> </a:t>
            </a:r>
            <a:r>
              <a:rPr lang="en-US" sz="2400" dirty="0" err="1"/>
              <a:t>ријечи</a:t>
            </a:r>
            <a:r>
              <a:rPr lang="en-US" sz="2400" dirty="0"/>
              <a:t>!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 smtClean="0"/>
              <a:t>понавља</a:t>
            </a:r>
            <a:r>
              <a:rPr lang="sr-Cyrl-BA" sz="2400" dirty="0" smtClean="0"/>
              <a:t>ти </a:t>
            </a:r>
            <a:r>
              <a:rPr lang="en-US" sz="2400" dirty="0" smtClean="0"/>
              <a:t> </a:t>
            </a:r>
            <a:r>
              <a:rPr lang="en-US" sz="2400" dirty="0" err="1"/>
              <a:t>исте</a:t>
            </a:r>
            <a:r>
              <a:rPr lang="en-US" sz="2400" dirty="0"/>
              <a:t> </a:t>
            </a:r>
            <a:r>
              <a:rPr lang="en-US" sz="2400" dirty="0" err="1"/>
              <a:t>ријечи</a:t>
            </a:r>
            <a:r>
              <a:rPr lang="en-US" sz="2400" dirty="0"/>
              <a:t>!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2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04EA16-9E83-4707-A842-63A7477C9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771372"/>
            <a:ext cx="9404723" cy="1081876"/>
          </a:xfrm>
        </p:spPr>
        <p:txBody>
          <a:bodyPr/>
          <a:lstStyle/>
          <a:p>
            <a:r>
              <a:rPr lang="en-US" dirty="0" err="1"/>
              <a:t>Поштуј</a:t>
            </a:r>
            <a:r>
              <a:rPr lang="en-US" dirty="0"/>
              <a:t> </a:t>
            </a:r>
            <a:r>
              <a:rPr lang="en-US" dirty="0" err="1"/>
              <a:t>граматичка</a:t>
            </a:r>
            <a:r>
              <a:rPr lang="en-US" dirty="0"/>
              <a:t> </a:t>
            </a:r>
            <a:r>
              <a:rPr lang="en-US" dirty="0" err="1"/>
              <a:t>правила</a:t>
            </a:r>
            <a:r>
              <a:rPr lang="en-US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A3DB69-4B15-440E-94F7-8683B091D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err="1"/>
              <a:t>Рјечца</a:t>
            </a:r>
            <a:r>
              <a:rPr lang="en-US" sz="2400" dirty="0"/>
              <a:t> НЕ </a:t>
            </a:r>
            <a:r>
              <a:rPr lang="en-US" sz="2400" dirty="0" err="1"/>
              <a:t>растављено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пише</a:t>
            </a:r>
            <a:r>
              <a:rPr lang="en-US" sz="2400" dirty="0"/>
              <a:t>: </a:t>
            </a:r>
          </a:p>
          <a:p>
            <a:pPr marL="0" indent="0">
              <a:buNone/>
            </a:pPr>
            <a:r>
              <a:rPr lang="en-US" sz="2400" dirty="0"/>
              <a:t>     - у </a:t>
            </a:r>
            <a:r>
              <a:rPr lang="en-US" sz="2400" dirty="0" err="1"/>
              <a:t>одричним</a:t>
            </a:r>
            <a:r>
              <a:rPr lang="en-US" sz="2400" dirty="0"/>
              <a:t> </a:t>
            </a:r>
            <a:r>
              <a:rPr lang="en-US" sz="2400" dirty="0" err="1"/>
              <a:t>облицима</a:t>
            </a:r>
            <a:r>
              <a:rPr lang="en-US" sz="2400" dirty="0"/>
              <a:t> </a:t>
            </a:r>
            <a:r>
              <a:rPr lang="en-US" sz="2400" dirty="0" err="1"/>
              <a:t>глагола</a:t>
            </a:r>
            <a:r>
              <a:rPr lang="en-US" sz="2400" dirty="0"/>
              <a:t>: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знам</a:t>
            </a:r>
            <a:r>
              <a:rPr lang="en-US" sz="2400" dirty="0"/>
              <a:t>,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долазимо</a:t>
            </a:r>
            <a:r>
              <a:rPr lang="en-US" sz="2400" dirty="0"/>
              <a:t>,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могу</a:t>
            </a:r>
            <a:r>
              <a:rPr lang="en-US" sz="2400" dirty="0"/>
              <a:t>...</a:t>
            </a:r>
          </a:p>
          <a:p>
            <a:pPr marL="0" indent="0">
              <a:buNone/>
            </a:pPr>
            <a:r>
              <a:rPr lang="en-US" sz="2400" dirty="0"/>
              <a:t>     - </a:t>
            </a:r>
            <a:r>
              <a:rPr lang="en-US" sz="2400" dirty="0" err="1"/>
              <a:t>изузетак</a:t>
            </a:r>
            <a:r>
              <a:rPr lang="en-US" sz="2400" dirty="0"/>
              <a:t> </a:t>
            </a:r>
            <a:r>
              <a:rPr lang="en-US" sz="2400" dirty="0" err="1"/>
              <a:t>су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/>
              <a:t>глаголи</a:t>
            </a:r>
            <a:r>
              <a:rPr lang="en-US" sz="2400" dirty="0"/>
              <a:t>: </a:t>
            </a:r>
            <a:r>
              <a:rPr lang="en-US" sz="2400" dirty="0" err="1"/>
              <a:t>нећу</a:t>
            </a:r>
            <a:r>
              <a:rPr lang="en-US" sz="2400" dirty="0"/>
              <a:t>, </a:t>
            </a:r>
            <a:r>
              <a:rPr lang="en-US" sz="2400" dirty="0" err="1"/>
              <a:t>немам</a:t>
            </a:r>
            <a:r>
              <a:rPr lang="en-US" sz="2400" dirty="0"/>
              <a:t>, </a:t>
            </a:r>
            <a:r>
              <a:rPr lang="en-US" sz="2400" dirty="0" err="1"/>
              <a:t>нисам</a:t>
            </a:r>
            <a:r>
              <a:rPr lang="en-US" sz="2400" dirty="0"/>
              <a:t>, </a:t>
            </a:r>
            <a:r>
              <a:rPr lang="en-US" sz="2400" dirty="0" err="1"/>
              <a:t>немој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Рјечца</a:t>
            </a:r>
            <a:r>
              <a:rPr lang="en-US" sz="2400" dirty="0"/>
              <a:t> НЕ </a:t>
            </a:r>
            <a:r>
              <a:rPr lang="en-US" sz="2400" dirty="0" err="1"/>
              <a:t>пише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 </a:t>
            </a:r>
            <a:r>
              <a:rPr lang="en-US" sz="2400" dirty="0" err="1"/>
              <a:t>заједно</a:t>
            </a:r>
            <a:r>
              <a:rPr lang="en-US" sz="2400" dirty="0"/>
              <a:t> </a:t>
            </a:r>
            <a:r>
              <a:rPr lang="en-US" sz="2400" dirty="0" err="1"/>
              <a:t>са</a:t>
            </a:r>
            <a:r>
              <a:rPr lang="en-US" sz="2400" dirty="0"/>
              <a:t>: </a:t>
            </a:r>
          </a:p>
          <a:p>
            <a:pPr marL="0" indent="0">
              <a:buNone/>
            </a:pPr>
            <a:r>
              <a:rPr lang="en-US" sz="2400" dirty="0"/>
              <a:t>    - </a:t>
            </a:r>
            <a:r>
              <a:rPr lang="en-US" sz="2400" dirty="0" err="1"/>
              <a:t>именицама</a:t>
            </a:r>
            <a:r>
              <a:rPr lang="en-US" sz="2400" dirty="0"/>
              <a:t>, </a:t>
            </a:r>
            <a:r>
              <a:rPr lang="en-US" sz="2400" dirty="0" err="1"/>
              <a:t>придјевима</a:t>
            </a:r>
            <a:r>
              <a:rPr lang="en-US" sz="2400" dirty="0"/>
              <a:t> и </a:t>
            </a:r>
            <a:r>
              <a:rPr lang="en-US" sz="2400" dirty="0" err="1"/>
              <a:t>замјеницама</a:t>
            </a:r>
            <a:r>
              <a:rPr lang="en-US" sz="2400" dirty="0"/>
              <a:t>: </a:t>
            </a:r>
            <a:r>
              <a:rPr lang="en-US" sz="2400" dirty="0" err="1"/>
              <a:t>несрећа</a:t>
            </a:r>
            <a:r>
              <a:rPr lang="en-US" sz="2400" dirty="0"/>
              <a:t>, </a:t>
            </a:r>
            <a:r>
              <a:rPr lang="en-US" sz="2400" dirty="0" err="1"/>
              <a:t>незнање</a:t>
            </a:r>
            <a:r>
              <a:rPr lang="en-US" sz="2400" dirty="0"/>
              <a:t>, </a:t>
            </a:r>
            <a:r>
              <a:rPr lang="en-US" sz="2400" dirty="0" err="1"/>
              <a:t>немир</a:t>
            </a:r>
            <a:r>
              <a:rPr lang="en-US" sz="2400" dirty="0"/>
              <a:t>, </a:t>
            </a:r>
            <a:r>
              <a:rPr lang="en-US" sz="2400" dirty="0" err="1"/>
              <a:t>нејасан</a:t>
            </a:r>
            <a:r>
              <a:rPr lang="en-US" sz="2400" dirty="0"/>
              <a:t>, </a:t>
            </a:r>
            <a:r>
              <a:rPr lang="en-US" sz="2400" dirty="0" err="1"/>
              <a:t>несвакидашњи</a:t>
            </a:r>
            <a:r>
              <a:rPr lang="en-US" sz="24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89481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318</Words>
  <Application>Microsoft Office PowerPoint</Application>
  <PresentationFormat>Custom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Ion</vt:lpstr>
      <vt:lpstr>ПРИПРЕМА ЗА ПИСАЊЕ ПИСМЕНОГ ЗАДАТКА</vt:lpstr>
      <vt:lpstr>О чему све морамо да пазимо када пишемо састав!</vt:lpstr>
      <vt:lpstr>PowerPoint Presentation</vt:lpstr>
      <vt:lpstr>Како почињемо?</vt:lpstr>
      <vt:lpstr>Увод - први дио састава који уводи у тему.</vt:lpstr>
      <vt:lpstr>Разрада - најважнији дио задатка</vt:lpstr>
      <vt:lpstr>Закључак</vt:lpstr>
      <vt:lpstr>ВАЖНО!</vt:lpstr>
      <vt:lpstr>Поштуј граматичка правила!</vt:lpstr>
      <vt:lpstr>PowerPoint Presentation</vt:lpstr>
      <vt:lpstr>PowerPoint Presentation</vt:lpstr>
      <vt:lpstr>Теме за задаћу: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User23</dc:creator>
  <cp:lastModifiedBy>User23</cp:lastModifiedBy>
  <cp:revision>437</cp:revision>
  <dcterms:created xsi:type="dcterms:W3CDTF">2013-07-15T20:26:40Z</dcterms:created>
  <dcterms:modified xsi:type="dcterms:W3CDTF">2020-04-25T14:46:08Z</dcterms:modified>
</cp:coreProperties>
</file>