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58" r:id="rId5"/>
    <p:sldId id="266" r:id="rId6"/>
    <p:sldId id="267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E3225-08AE-41E4-ADB9-8ED3F3CA36E2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6D4A9-58F1-4459-85A1-C7BA277CBE6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а</a:t>
            </a:r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6D4A9-58F1-4459-85A1-C7BA277CBE6A}" type="slidenum">
              <a:rPr lang="sr-Latn-BA" smtClean="0"/>
              <a:pPr/>
              <a:t>3</a:t>
            </a:fld>
            <a:endParaRPr lang="sr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1B97-8BB2-438C-BEC7-185F216BF787}" type="datetimeFigureOut">
              <a:rPr lang="sr-Latn-CS" smtClean="0"/>
              <a:pPr/>
              <a:t>20.3.2020.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850D8-54BD-4B2C-B9CD-4CF14682EED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945597">
            <a:off x="685800" y="2130425"/>
            <a:ext cx="7772400" cy="1470025"/>
          </a:xfrm>
        </p:spPr>
        <p:txBody>
          <a:bodyPr/>
          <a:lstStyle/>
          <a:p>
            <a:r>
              <a:rPr lang="sr-Cyrl-BA" dirty="0" smtClean="0">
                <a:solidFill>
                  <a:srgbClr val="FF0000"/>
                </a:solidFill>
              </a:rPr>
              <a:t>ДРУГИ РАЗРЕД</a:t>
            </a:r>
            <a:br>
              <a:rPr lang="sr-Cyrl-BA" dirty="0" smtClean="0">
                <a:solidFill>
                  <a:srgbClr val="FF0000"/>
                </a:solidFill>
              </a:rPr>
            </a:br>
            <a:r>
              <a:rPr lang="sr-Cyrl-BA" dirty="0" smtClean="0">
                <a:solidFill>
                  <a:srgbClr val="FF0000"/>
                </a:solidFill>
              </a:rPr>
              <a:t>МАТЕМАТИКА</a:t>
            </a:r>
            <a:endParaRPr lang="sr-Latn-B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990002">
            <a:off x="1371600" y="3886200"/>
            <a:ext cx="6400800" cy="1752600"/>
          </a:xfrm>
        </p:spPr>
        <p:txBody>
          <a:bodyPr/>
          <a:lstStyle/>
          <a:p>
            <a:r>
              <a:rPr lang="sr-Cyrl-BA" dirty="0" smtClean="0">
                <a:solidFill>
                  <a:srgbClr val="0070C0"/>
                </a:solidFill>
              </a:rPr>
              <a:t>Одређивање непознатог умањеника</a:t>
            </a:r>
            <a:endParaRPr lang="sr-Latn-BA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vije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0"/>
            <a:ext cx="8286808" cy="6429396"/>
          </a:xfrm>
        </p:spPr>
      </p:pic>
      <p:sp>
        <p:nvSpPr>
          <p:cNvPr id="5" name="TextBox 4"/>
          <p:cNvSpPr txBox="1"/>
          <p:nvPr/>
        </p:nvSpPr>
        <p:spPr>
          <a:xfrm>
            <a:off x="3214678" y="92867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X – 4 = 12</a:t>
            </a:r>
            <a:endParaRPr lang="sr-Latn-B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2143116"/>
            <a:ext cx="160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X – 11 = 7</a:t>
            </a:r>
            <a:endParaRPr lang="sr-Latn-B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135729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X – 0 = 16</a:t>
            </a:r>
            <a:endParaRPr lang="sr-Latn-B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364331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X – 9 = 9</a:t>
            </a:r>
            <a:endParaRPr lang="sr-Latn-B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414338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X – 15 = 4</a:t>
            </a:r>
            <a:endParaRPr lang="sr-Latn-B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471488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X – 10= 20</a:t>
            </a:r>
            <a:endParaRPr lang="sr-Latn-B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rubex\Downloads\IMG_20200319_195508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 rot="16200000">
            <a:off x="-142877" y="142880"/>
            <a:ext cx="4071942" cy="3786182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786182" y="214290"/>
            <a:ext cx="5214974" cy="6357982"/>
          </a:xfrm>
        </p:spPr>
        <p:txBody>
          <a:bodyPr>
            <a:normAutofit fontScale="77500" lnSpcReduction="20000"/>
          </a:bodyPr>
          <a:lstStyle/>
          <a:p>
            <a:r>
              <a:rPr lang="sr-Cyrl-BA" dirty="0" smtClean="0">
                <a:solidFill>
                  <a:srgbClr val="00B0F0"/>
                </a:solidFill>
              </a:rPr>
              <a:t>Цеца: </a:t>
            </a:r>
            <a:r>
              <a:rPr lang="sr-Cyrl-BA" dirty="0" smtClean="0">
                <a:solidFill>
                  <a:srgbClr val="FF0000"/>
                </a:solidFill>
              </a:rPr>
              <a:t>Замислила сам неки број, а ти га Миро запиши.</a:t>
            </a:r>
          </a:p>
          <a:p>
            <a: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Мира</a:t>
            </a:r>
            <a:r>
              <a:rPr lang="sr-Cyrl-BA" dirty="0" smtClean="0"/>
              <a:t>: </a:t>
            </a:r>
            <a:r>
              <a:rPr lang="sr-Cyrl-BA" dirty="0" smtClean="0">
                <a:solidFill>
                  <a:srgbClr val="00B050"/>
                </a:solidFill>
              </a:rPr>
              <a:t>Не могу да га запишем, јер не знам који си број замислила</a:t>
            </a:r>
            <a:r>
              <a:rPr lang="sr-Cyrl-BA" dirty="0" smtClean="0">
                <a:solidFill>
                  <a:srgbClr val="00B050"/>
                </a:solidFill>
              </a:rPr>
              <a:t>.</a:t>
            </a:r>
            <a:endParaRPr lang="sr-Latn-BA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r-Latn-BA" dirty="0" smtClean="0">
                <a:solidFill>
                  <a:srgbClr val="00B050"/>
                </a:solidFill>
              </a:rPr>
              <a:t> </a:t>
            </a:r>
            <a:r>
              <a:rPr lang="sr-Latn-BA" dirty="0" smtClean="0">
                <a:solidFill>
                  <a:srgbClr val="00B050"/>
                </a:solidFill>
              </a:rPr>
              <a:t>    </a:t>
            </a:r>
            <a:r>
              <a:rPr lang="sr-Cyrl-BA" dirty="0" smtClean="0">
                <a:solidFill>
                  <a:srgbClr val="00B050"/>
                </a:solidFill>
              </a:rPr>
              <a:t>Ја </a:t>
            </a:r>
            <a:r>
              <a:rPr lang="sr-Cyrl-BA" dirty="0" smtClean="0">
                <a:solidFill>
                  <a:srgbClr val="00B050"/>
                </a:solidFill>
              </a:rPr>
              <a:t>могу да умјесто њега запишем </a:t>
            </a:r>
            <a:r>
              <a:rPr lang="sr-Latn-BA" dirty="0" smtClean="0">
                <a:solidFill>
                  <a:srgbClr val="00B050"/>
                </a:solidFill>
              </a:rPr>
              <a:t>...</a:t>
            </a:r>
            <a:r>
              <a:rPr lang="sr-Cyrl-BA" dirty="0" smtClean="0">
                <a:solidFill>
                  <a:srgbClr val="00B050"/>
                </a:solidFill>
              </a:rPr>
              <a:t>?</a:t>
            </a:r>
            <a:r>
              <a:rPr lang="sr-Latn-BA" smtClean="0">
                <a:solidFill>
                  <a:srgbClr val="00B050"/>
                </a:solidFill>
              </a:rPr>
              <a:t>.. </a:t>
            </a:r>
            <a:r>
              <a:rPr lang="sr-Cyrl-BA" smtClean="0">
                <a:solidFill>
                  <a:srgbClr val="00B050"/>
                </a:solidFill>
              </a:rPr>
              <a:t>.</a:t>
            </a:r>
            <a:endParaRPr lang="sr-Latn-BA" dirty="0" smtClean="0">
              <a:solidFill>
                <a:srgbClr val="00B050"/>
              </a:solidFill>
            </a:endParaRPr>
          </a:p>
          <a:p>
            <a:r>
              <a:rPr lang="sr-Cyrl-BA" dirty="0" smtClean="0">
                <a:solidFill>
                  <a:srgbClr val="0070C0"/>
                </a:solidFill>
              </a:rPr>
              <a:t>Денис</a:t>
            </a:r>
            <a:r>
              <a:rPr lang="sr-Cyrl-BA" dirty="0" smtClean="0"/>
              <a:t> : Ја бих умјесто тог броја написао слово </a:t>
            </a:r>
            <a:r>
              <a:rPr lang="sr-Latn-BA" dirty="0" smtClean="0"/>
              <a:t>x,</a:t>
            </a:r>
            <a:r>
              <a:rPr lang="sr-Cyrl-BA" dirty="0" smtClean="0"/>
              <a:t>а,м,...или било које друго.</a:t>
            </a:r>
          </a:p>
          <a:p>
            <a:r>
              <a:rPr lang="sr-Cyrl-BA" dirty="0" smtClean="0"/>
              <a:t>Договорили су се да то буде </a:t>
            </a:r>
            <a:r>
              <a:rPr lang="sr-Latn-BA" dirty="0" smtClean="0">
                <a:solidFill>
                  <a:srgbClr val="FF0000"/>
                </a:solidFill>
              </a:rPr>
              <a:t>X</a:t>
            </a:r>
            <a:r>
              <a:rPr lang="sr-Cyrl-BA" dirty="0" smtClean="0">
                <a:solidFill>
                  <a:srgbClr val="FF0000"/>
                </a:solidFill>
              </a:rPr>
              <a:t>.</a:t>
            </a:r>
            <a:r>
              <a:rPr lang="sr-Cyrl-BA" dirty="0" smtClean="0"/>
              <a:t> </a:t>
            </a:r>
          </a:p>
          <a:p>
            <a:pPr>
              <a:buNone/>
            </a:pPr>
            <a:r>
              <a:rPr lang="sr-Cyrl-BA" dirty="0"/>
              <a:t> </a:t>
            </a:r>
            <a:r>
              <a:rPr lang="sr-Cyrl-BA" dirty="0" smtClean="0"/>
              <a:t>              </a:t>
            </a:r>
            <a:r>
              <a:rPr lang="sr-Cyrl-BA" dirty="0" smtClean="0">
                <a:solidFill>
                  <a:srgbClr val="FF0000"/>
                </a:solidFill>
              </a:rPr>
              <a:t>НЕПОЗНАТИ БРОЈ </a:t>
            </a:r>
            <a:r>
              <a:rPr lang="sr-Latn-BA" dirty="0" smtClean="0">
                <a:solidFill>
                  <a:srgbClr val="FF0000"/>
                </a:solidFill>
              </a:rPr>
              <a:t>X </a:t>
            </a:r>
          </a:p>
          <a:p>
            <a:pPr>
              <a:buNone/>
            </a:pPr>
            <a:r>
              <a:rPr lang="sr-Cyrl-BA" dirty="0" smtClean="0">
                <a:solidFill>
                  <a:srgbClr val="0070C0"/>
                </a:solidFill>
              </a:rPr>
              <a:t>Мира</a:t>
            </a:r>
            <a:r>
              <a:rPr lang="sr-Cyrl-BA" dirty="0" smtClean="0"/>
              <a:t>: </a:t>
            </a:r>
            <a:r>
              <a:rPr lang="sr-Cyrl-BA" dirty="0" smtClean="0">
                <a:solidFill>
                  <a:srgbClr val="00B050"/>
                </a:solidFill>
              </a:rPr>
              <a:t>Мој ће број бити за 6 мањи од Цециног и записала га</a:t>
            </a:r>
            <a:r>
              <a:rPr lang="sr-Latn-BA" dirty="0" smtClean="0">
                <a:solidFill>
                  <a:srgbClr val="00B050"/>
                </a:solidFill>
              </a:rPr>
              <a:t> je</a:t>
            </a:r>
            <a:r>
              <a:rPr lang="sr-Cyrl-BA" dirty="0" smtClean="0">
                <a:solidFill>
                  <a:srgbClr val="00B050"/>
                </a:solidFill>
              </a:rPr>
              <a:t> овако:</a:t>
            </a:r>
          </a:p>
          <a:p>
            <a:pPr>
              <a:buNone/>
            </a:pPr>
            <a:r>
              <a:rPr lang="sr-Cyrl-BA" dirty="0">
                <a:solidFill>
                  <a:srgbClr val="00B050"/>
                </a:solidFill>
              </a:rPr>
              <a:t> </a:t>
            </a:r>
            <a:r>
              <a:rPr lang="sr-Cyrl-BA" dirty="0" smtClean="0">
                <a:solidFill>
                  <a:srgbClr val="00B050"/>
                </a:solidFill>
              </a:rPr>
              <a:t>                             </a:t>
            </a:r>
            <a:r>
              <a:rPr lang="sr-Latn-BA" dirty="0" smtClean="0">
                <a:solidFill>
                  <a:srgbClr val="00B050"/>
                </a:solidFill>
              </a:rPr>
              <a:t>X</a:t>
            </a:r>
            <a:r>
              <a:rPr lang="sr-Cyrl-BA" dirty="0" smtClean="0">
                <a:solidFill>
                  <a:srgbClr val="00B050"/>
                </a:solidFill>
              </a:rPr>
              <a:t> – 6</a:t>
            </a:r>
          </a:p>
          <a:p>
            <a:pPr>
              <a:buNone/>
            </a:pPr>
            <a:r>
              <a:rPr lang="sr-Cyrl-BA" dirty="0" smtClean="0">
                <a:solidFill>
                  <a:srgbClr val="0070C0"/>
                </a:solidFill>
              </a:rPr>
              <a:t>Денис</a:t>
            </a:r>
            <a:r>
              <a:rPr lang="sr-Cyrl-BA" dirty="0" smtClean="0"/>
              <a:t>: Мој ће број бити за 9 мањи од Цециног и записао га</a:t>
            </a:r>
            <a:r>
              <a:rPr lang="sr-Latn-BA" dirty="0" smtClean="0"/>
              <a:t> je</a:t>
            </a:r>
            <a:r>
              <a:rPr lang="sr-Cyrl-BA" dirty="0" smtClean="0"/>
              <a:t> овако:   </a:t>
            </a:r>
          </a:p>
          <a:p>
            <a:pPr>
              <a:buNone/>
            </a:pPr>
            <a:r>
              <a:rPr lang="sr-Cyrl-BA" dirty="0" smtClean="0"/>
              <a:t>                              </a:t>
            </a:r>
            <a:r>
              <a:rPr lang="sr-Latn-BA" dirty="0" smtClean="0"/>
              <a:t>X</a:t>
            </a:r>
            <a:r>
              <a:rPr lang="sr-Cyrl-BA" dirty="0" smtClean="0"/>
              <a:t> – 9</a:t>
            </a:r>
          </a:p>
          <a:p>
            <a:pPr>
              <a:buNone/>
            </a:pPr>
            <a:r>
              <a:rPr lang="sr-Cyrl-BA" dirty="0" smtClean="0">
                <a:solidFill>
                  <a:srgbClr val="FF0000"/>
                </a:solidFill>
              </a:rPr>
              <a:t>Цеца је открила да је замислила број  11.</a:t>
            </a:r>
          </a:p>
          <a:p>
            <a:pPr>
              <a:buNone/>
            </a:pPr>
            <a:r>
              <a:rPr lang="sr-Cyrl-BA" dirty="0" smtClean="0"/>
              <a:t>Денис и Мира су са лакоћом одредили своје бројеве.</a:t>
            </a:r>
          </a:p>
          <a:p>
            <a:pPr>
              <a:buNone/>
            </a:pPr>
            <a:r>
              <a:rPr lang="sr-Cyrl-BA" dirty="0"/>
              <a:t> </a:t>
            </a:r>
            <a:r>
              <a:rPr lang="sr-Cyrl-BA" dirty="0" smtClean="0"/>
              <a:t>          11- 6 = 5                     11- 9 = 2</a:t>
            </a:r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На основу слике постави и ријеши једначину</a:t>
            </a:r>
            <a:endParaRPr lang="sr-Latn-BA" dirty="0"/>
          </a:p>
        </p:txBody>
      </p:sp>
      <p:pic>
        <p:nvPicPr>
          <p:cNvPr id="2050" name="Picture 2" descr="C:\Users\Grubex\Downloads\IMG-5f2fa7332fdaaf8c608435831eac2f6e-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 rot="16200000">
            <a:off x="1162591" y="1600200"/>
            <a:ext cx="2627817" cy="4525963"/>
          </a:xfrm>
          <a:prstGeom prst="rect">
            <a:avLst/>
          </a:prstGeom>
          <a:noFill/>
        </p:spPr>
      </p:pic>
      <p:pic>
        <p:nvPicPr>
          <p:cNvPr id="1026" name="Picture 2" descr="C:\Users\Grubex\Desktop\uceni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9" y="1714488"/>
            <a:ext cx="364333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Састави и ријеши једначину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r>
              <a:rPr lang="sr-Cyrl-BA" dirty="0" smtClean="0"/>
              <a:t>Било: </a:t>
            </a:r>
            <a:r>
              <a:rPr lang="sr-Latn-BA" dirty="0" smtClean="0"/>
              <a:t>X</a:t>
            </a:r>
          </a:p>
          <a:p>
            <a:r>
              <a:rPr lang="sr-Cyrl-BA" dirty="0" smtClean="0"/>
              <a:t>Убрано: 5</a:t>
            </a:r>
          </a:p>
          <a:p>
            <a:r>
              <a:rPr lang="sr-Cyrl-BA" dirty="0" smtClean="0"/>
              <a:t>Остало: 12</a:t>
            </a:r>
            <a:endParaRPr lang="sr-Latn-BA" dirty="0"/>
          </a:p>
        </p:txBody>
      </p:sp>
      <p:pic>
        <p:nvPicPr>
          <p:cNvPr id="5" name="Content Placeholder 4" descr="proljeće-slika za pp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00496" y="1428736"/>
            <a:ext cx="4572004" cy="492922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rgbClr val="FF0000"/>
                </a:solidFill>
              </a:rPr>
              <a:t>За рад код куће</a:t>
            </a:r>
            <a:endParaRPr lang="sr-Latn-B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r>
              <a:rPr lang="sr-Cyrl-BA" dirty="0" smtClean="0">
                <a:solidFill>
                  <a:srgbClr val="0070C0"/>
                </a:solidFill>
              </a:rPr>
              <a:t>Уџбеник</a:t>
            </a:r>
            <a:r>
              <a:rPr lang="sr-Latn-BA" dirty="0" smtClean="0">
                <a:solidFill>
                  <a:srgbClr val="0070C0"/>
                </a:solidFill>
              </a:rPr>
              <a:t>:</a:t>
            </a:r>
            <a:r>
              <a:rPr lang="sr-Cyrl-BA" dirty="0" smtClean="0">
                <a:solidFill>
                  <a:srgbClr val="0070C0"/>
                </a:solidFill>
              </a:rPr>
              <a:t> Математика за други разред стр. 97</a:t>
            </a:r>
            <a:endParaRPr lang="sr-Latn-BA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schoolboy-homework-1074409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1216" y="1600200"/>
            <a:ext cx="315256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209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ДРУГИ РАЗРЕД МАТЕМАТИКА</vt:lpstr>
      <vt:lpstr>Slide 2</vt:lpstr>
      <vt:lpstr>Slide 3</vt:lpstr>
      <vt:lpstr>На основу слике постави и ријеши једначину</vt:lpstr>
      <vt:lpstr>Састави и ријеши једначину</vt:lpstr>
      <vt:lpstr>За рад код куће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ДРУГИ РАЗРЕД МАТЕМАТИКА</dc:title>
  <dc:creator>Grubex</dc:creator>
  <cp:lastModifiedBy>Tamara Sobat</cp:lastModifiedBy>
  <cp:revision>20</cp:revision>
  <dcterms:created xsi:type="dcterms:W3CDTF">2020-03-19T17:54:26Z</dcterms:created>
  <dcterms:modified xsi:type="dcterms:W3CDTF">2020-03-20T06:04:14Z</dcterms:modified>
</cp:coreProperties>
</file>