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62" r:id="rId7"/>
    <p:sldId id="265" r:id="rId8"/>
    <p:sldId id="267" r:id="rId9"/>
    <p:sldId id="261" r:id="rId10"/>
    <p:sldId id="263" r:id="rId11"/>
    <p:sldId id="264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4/5/2020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ow%20Gasoline%20Engine%20Works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ТОПЛОТНИ МОТОРИ</a:t>
            </a:r>
            <a:endParaRPr lang="sr-Latn-B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Џејмс </a:t>
            </a:r>
            <a:r>
              <a:rPr lang="sr-Cyrl-BA" sz="2800" dirty="0" err="1" smtClean="0">
                <a:latin typeface="Arial" pitchFamily="34" charset="0"/>
                <a:cs typeface="Arial" pitchFamily="34" charset="0"/>
              </a:rPr>
              <a:t>Ватова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парна машина из 1848. године</a:t>
            </a:r>
            <a:endParaRPr lang="sr-Latn-B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Dzejms Vatova parna masina 18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6051402" cy="4958131"/>
          </a:xfrm>
        </p:spPr>
      </p:pic>
      <p:sp>
        <p:nvSpPr>
          <p:cNvPr id="4" name="TextBox 3"/>
          <p:cNvSpPr txBox="1"/>
          <p:nvPr/>
        </p:nvSpPr>
        <p:spPr>
          <a:xfrm>
            <a:off x="8028384" y="5805264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hlinkClick r:id="rId4" action="ppaction://hlinksldjump"/>
              </a:rPr>
              <a:t>Назад</a:t>
            </a:r>
            <a:endParaRPr lang="sr-Latn-B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Парна турбина</a:t>
            </a:r>
            <a:endParaRPr lang="sr-Latn-B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8384" y="5805264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hlinkClick r:id="rId3" action="ppaction://hlinksldjump"/>
              </a:rPr>
              <a:t>Назад</a:t>
            </a:r>
            <a:endParaRPr lang="sr-Latn-BA" dirty="0"/>
          </a:p>
        </p:txBody>
      </p:sp>
      <p:pic>
        <p:nvPicPr>
          <p:cNvPr id="7" name="Content Placeholder 6" descr="Parna turbin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20024" y="1481138"/>
            <a:ext cx="3303952" cy="452596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_Podela moto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780" y="107580"/>
            <a:ext cx="8498689" cy="65522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Топлотни мотори су машине које производе механички рад коришћењем топлотне енергије и процеса сагоријевања горива.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Својство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толотних мотора је у томе што се хемијска енергија горива претвара у топлотну енергију.</a:t>
            </a:r>
            <a:endParaRPr lang="sr-Latn-BA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Могу бити:</a:t>
            </a:r>
          </a:p>
          <a:p>
            <a:pPr lvl="1"/>
            <a:r>
              <a:rPr lang="ru-RU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мотори са спољашњим сагоријевањем (ССС)</a:t>
            </a:r>
          </a:p>
          <a:p>
            <a:pPr lvl="2"/>
            <a:r>
              <a:rPr lang="ru-RU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парне машине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</a:t>
            </a:r>
          </a:p>
          <a:p>
            <a:pPr lvl="2"/>
            <a:r>
              <a:rPr lang="ru-RU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парне турбине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мотори са унутрашњим сагоревањем (СУС)</a:t>
            </a:r>
          </a:p>
          <a:p>
            <a:pPr lvl="2"/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клипни мотори</a:t>
            </a:r>
          </a:p>
          <a:p>
            <a:pPr lvl="3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линијски:  Ото (бензински) мотори и дизел мотори</a:t>
            </a:r>
          </a:p>
          <a:p>
            <a:pPr lvl="3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ротациони (Ванкелов мотор), </a:t>
            </a:r>
          </a:p>
          <a:p>
            <a:pPr lvl="2"/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гасни мотори (гасна турбина)</a:t>
            </a:r>
          </a:p>
          <a:p>
            <a:pPr lvl="2"/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млазни и ракетни мотори</a:t>
            </a:r>
            <a:endParaRPr lang="sr-Latn-B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Клипни мотори са унутрашњим сагоријевањем представљају топлотне машине код којих се сагоријевање горива врши у цилиндру мотора.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Ослобађањем топлотне енергије ствара се механички рад.</a:t>
            </a:r>
            <a:endParaRPr lang="sr-Latn-B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Клипни мотори</a:t>
            </a:r>
            <a:endParaRPr lang="sr-Latn-B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73016"/>
            <a:ext cx="3995936" cy="26612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Погонско гориво: бензин или гас,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Број цилиндра: 1, 2, 3 или 4,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Број тактова: 2 или 4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Тактови </a:t>
            </a:r>
            <a:r>
              <a:rPr lang="sr-Cyrl-BA" dirty="0" err="1" smtClean="0">
                <a:latin typeface="Arial" pitchFamily="34" charset="0"/>
                <a:cs typeface="Arial" pitchFamily="34" charset="0"/>
                <a:hlinkClick r:id="rId3" action="ppaction://hlinkfile"/>
              </a:rPr>
              <a:t>четворотактног</a:t>
            </a:r>
            <a:r>
              <a:rPr lang="sr-Cyrl-BA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 бензинског мотора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Font typeface="Verdana" pitchFamily="34" charset="0"/>
              <a:buChar char="-"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усисавање,</a:t>
            </a:r>
          </a:p>
          <a:p>
            <a:pPr lvl="1">
              <a:buFont typeface="Verdana" pitchFamily="34" charset="0"/>
              <a:buChar char="-"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сабијање,</a:t>
            </a:r>
          </a:p>
          <a:p>
            <a:pPr lvl="1">
              <a:buFont typeface="Verdana" pitchFamily="34" charset="0"/>
              <a:buChar char="-"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сагоријевање (радни такт),</a:t>
            </a:r>
          </a:p>
          <a:p>
            <a:pPr lvl="1">
              <a:buFont typeface="Verdana" pitchFamily="34" charset="0"/>
              <a:buChar char="-"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издувавање.</a:t>
            </a:r>
          </a:p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Принцип рада </a:t>
            </a:r>
            <a:r>
              <a:rPr lang="sr-Cyrl-BA" dirty="0" err="1" smtClean="0">
                <a:latin typeface="Arial" pitchFamily="34" charset="0"/>
                <a:cs typeface="Arial" pitchFamily="34" charset="0"/>
              </a:rPr>
              <a:t>четворотактног</a:t>
            </a:r>
            <a:r>
              <a:rPr lang="sr-Cyrl-BA" dirty="0" smtClean="0">
                <a:latin typeface="Arial" pitchFamily="34" charset="0"/>
                <a:cs typeface="Arial" pitchFamily="34" charset="0"/>
              </a:rPr>
              <a:t> бензинског мотора (уџбеник, стр. 84.)</a:t>
            </a:r>
          </a:p>
          <a:p>
            <a:pPr lvl="1">
              <a:buFont typeface="Verdana" pitchFamily="34" charset="0"/>
              <a:buChar char="-"/>
            </a:pP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sr-Cyrl-B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Ото мотори</a:t>
            </a:r>
            <a:endParaRPr lang="sr-Latn-BA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За задаћу:</a:t>
            </a:r>
            <a:endParaRPr lang="sr-Latn-B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8384" y="5805264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hlinkClick r:id="rId3" action="ppaction://hlinksldjump"/>
              </a:rPr>
              <a:t>Назад</a:t>
            </a:r>
            <a:endParaRPr lang="sr-Latn-BA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Одговорити на питања из радне свеске:</a:t>
            </a:r>
          </a:p>
          <a:p>
            <a:pPr lvl="1"/>
            <a:r>
              <a:rPr lang="sr-Cyrl-BA" dirty="0" smtClean="0"/>
              <a:t>стр. 50: задаци 10. и 11.</a:t>
            </a:r>
          </a:p>
          <a:p>
            <a:pPr lvl="1"/>
            <a:r>
              <a:rPr lang="sr-Cyrl-BA" dirty="0" smtClean="0"/>
              <a:t>стр. 51: задаци 12. и 13.</a:t>
            </a:r>
            <a:endParaRPr lang="sr-Latn-B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Arial" pitchFamily="34" charset="0"/>
                <a:cs typeface="Arial" pitchFamily="34" charset="0"/>
              </a:rPr>
              <a:t>ХВАЛА НА ПАЖЊИ!</a:t>
            </a:r>
            <a:endParaRPr lang="sr-Latn-B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B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Парна машина у раду</a:t>
            </a:r>
            <a:endParaRPr lang="sr-Latn-B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Parna masina u radu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0340" y="1484785"/>
            <a:ext cx="7081372" cy="4608512"/>
          </a:xfrm>
        </p:spPr>
      </p:pic>
      <p:sp>
        <p:nvSpPr>
          <p:cNvPr id="8" name="TextBox 7"/>
          <p:cNvSpPr txBox="1"/>
          <p:nvPr/>
        </p:nvSpPr>
        <p:spPr>
          <a:xfrm>
            <a:off x="6444208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hlinkClick r:id="rId4" action="ppaction://hlinksldjump"/>
              </a:rPr>
              <a:t>Даље</a:t>
            </a:r>
            <a:endParaRPr lang="sr-Latn-B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871</TotalTime>
  <Words>220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ТОПЛОТНИ МОТОРИ</vt:lpstr>
      <vt:lpstr>Slide 2</vt:lpstr>
      <vt:lpstr>Slide 3</vt:lpstr>
      <vt:lpstr>Slide 4</vt:lpstr>
      <vt:lpstr>Клипни мотори</vt:lpstr>
      <vt:lpstr>Ото мотори</vt:lpstr>
      <vt:lpstr>За задаћу:</vt:lpstr>
      <vt:lpstr>ХВАЛА НА ПАЖЊИ!</vt:lpstr>
      <vt:lpstr>Парна машина у раду</vt:lpstr>
      <vt:lpstr>Џејмс Ватова парна машина из 1848. године</vt:lpstr>
      <vt:lpstr>Парна турбина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ТОПЛОТНИ МОТОРИ</dc:title>
  <dc:creator>SNSD321</dc:creator>
  <cp:lastModifiedBy>SNSD321</cp:lastModifiedBy>
  <cp:revision>78</cp:revision>
  <dcterms:created xsi:type="dcterms:W3CDTF">2020-03-01T22:15:39Z</dcterms:created>
  <dcterms:modified xsi:type="dcterms:W3CDTF">2020-04-05T18:13:11Z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AF2648ED-D5F4-4E48-8F49-22E4C165405E</vt:lpwstr>
  </property>
  <property fmtid="{D5CDD505-2E9C-101B-9397-08002B2CF9AE}" pid="3" name="ArticulatePath">
    <vt:lpwstr>Presentation1</vt:lpwstr>
  </property>
</Properties>
</file>