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3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1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8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2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6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66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71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9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3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4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1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0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18880"/>
            <a:ext cx="6815669" cy="1515533"/>
          </a:xfrm>
        </p:spPr>
        <p:txBody>
          <a:bodyPr/>
          <a:lstStyle/>
          <a:p>
            <a:pPr algn="ctr"/>
            <a:r>
              <a:rPr lang="sr-Cyrl-BA" dirty="0" smtClean="0"/>
              <a:t>ИСТОРИЈА   8. 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sz="4800" dirty="0" smtClean="0"/>
              <a:t>ДРУГИ СРПСКИ УСТАНАК (1815)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7051" y="6252754"/>
            <a:ext cx="6817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b="1" dirty="0" smtClean="0"/>
              <a:t>Миран Пељић, ЈУ Основна школа „Вук Караџић“ Теслић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043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ПИТАЊА И ЗАДАЦИ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Cyrl-BA" dirty="0" smtClean="0"/>
              <a:t>Анализирај </a:t>
            </a:r>
            <a:r>
              <a:rPr lang="sr-Cyrl-BA" dirty="0" smtClean="0"/>
              <a:t>Хаџи-Проданову буну?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/>
              <a:t>Објасните </a:t>
            </a:r>
            <a:r>
              <a:rPr lang="sr-Cyrl-BA" dirty="0" smtClean="0"/>
              <a:t>Милошеве ријечи :“Ево мене , и сад ево рата с Турцима“!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/>
              <a:t>Шта </a:t>
            </a:r>
            <a:r>
              <a:rPr lang="sr-Cyrl-BA" dirty="0" smtClean="0"/>
              <a:t>је био резултат усменог споразума између Милоша и Марашли –Али паше?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1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dirty="0" smtClean="0"/>
              <a:t>ПРИЛИКЕ У СРБИЈИ ПОСЛИЈЕ СЛОМА ПРВОГ СРПСКОГ УСТАНКА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BA" dirty="0" smtClean="0"/>
              <a:t>У години пораза Првог српског устанка, десио се и пораз Наполеона у бици код Лајпцига 1813. године. Једна од посљедица овог пораза је и чињеница да је Русија од Француске преузела водећу улогу у европској политици. Порта је након поновне окупације Београдског пашалука односно устаничке Србије поставила Сулејман-пашу Скопљака за новог београдског везира, који је завео свој лични режим терора и пљачке. Многи су се поново одметнули у хајдуке и почела је припрема за нови устанак.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ХАЏИ ПРОДАНОВА БУНА (1814)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BA" dirty="0" smtClean="0"/>
              <a:t>Као увод у устанак догодила се буна 1814. године у западној Србији са Хаџи - Проданом Глигоријевићем на челу. Буна је захватила Пожешку, Крагујевачку и Јагодинску нахију. Иако је побуна брзо угушена, а у гушењу су учествовале и неке српске старијешине попут Милоша Обреновића, буна је убрзала припреме за Други српски устанак.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БОРБЕ УСТАНИКА 1815. године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BA" dirty="0" smtClean="0"/>
              <a:t>Турско насиље није пролазило и Срби су се поново латили оружја. Народни прваци и старијешине су на православни празник Цвијети 23. априла  1815. године на збору, код цркве у Такову донијели одлуку о дизању Другог српског устанка. За вођу устанка су изабрали Милоша Обреновића. Када је дошао у своје село на планини Рудник обратио се својим момцима: „Ево мене и сад ево рата Турцима“. Порта је на Србију упутила двије војске. Једну из правца Ниша са Марашли Али-пашом на челу и другу из правца Босне, предвођену босанским везиром Хуршид пашом.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410" y="5376726"/>
            <a:ext cx="9714999" cy="1236617"/>
          </a:xfrm>
        </p:spPr>
        <p:txBody>
          <a:bodyPr>
            <a:normAutofit/>
          </a:bodyPr>
          <a:lstStyle/>
          <a:p>
            <a:pPr algn="ctr"/>
            <a:r>
              <a:rPr lang="sr-Cyrl-BA" sz="1800" i="1" dirty="0" smtClean="0"/>
              <a:t>У току 1815. године дошло је до већих борби на Љубићу, Палежу и на Дубљу .</a:t>
            </a:r>
            <a:endParaRPr lang="en-US" sz="1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10" y="781259"/>
            <a:ext cx="7315200" cy="5076888"/>
          </a:xfrm>
        </p:spPr>
      </p:pic>
    </p:spTree>
    <p:extLst>
      <p:ext uri="{BB962C8B-B14F-4D97-AF65-F5344CB8AC3E}">
        <p14:creationId xmlns:p14="http://schemas.microsoft.com/office/powerpoint/2010/main" val="27213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Споразум Милош – Марашлија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BA" dirty="0" smtClean="0"/>
              <a:t>Плашећи се сукоба са Русијом, Порта је наредила својим пашама да преговарају са устаницима.Тако је дошло до споразума између Милоша и Марашли - Али паше у којем је усмено договорено да  Срби сами скупљају порез, да уз турског судију сједи и један српски кнез који би судио Србима.У Београду је основана „Народна канцеларија“ као највиша српска власт у пашалуку. Народна канцеларија се састојала од по једног кнеза бираног из дванаест нахија у којој је главну ријеч водио Милош Обреновић.Овим је завршен Други српски устанак, али не и Српска револуција. Оружану фазу устнака замијенила вјешта дипломатија врховног српског кнеза Милоша.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4225" cy="107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0" y="3265714"/>
            <a:ext cx="911070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4225" cy="107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942651"/>
            <a:ext cx="3004457" cy="1079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4225" cy="107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303" y="618518"/>
            <a:ext cx="4542108" cy="49612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8" y="848802"/>
            <a:ext cx="3930704" cy="496121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75" y="848803"/>
            <a:ext cx="6137660" cy="4961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0149" y="5828913"/>
            <a:ext cx="40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Илустрација: Милош Обреновић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МИЛОШ ОБРЕНОВИЋ (1783 – 1860)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BA" dirty="0" smtClean="0"/>
              <a:t>Послије смрти брата Милана, Милош је преузео команду над Рудничком нахијом.Показао је велику храброст када је 1813. године остао у Србији, иако се истакао у Првом српском устанку.Од тада је Милошев углед порастао и зато је изабран за вођу Другог српског устанка. Од 1815. до 1839. године и од 1858. до 1860. године био је кнез Србије.Оснивач је и родоначелник династије Обреновића. Оженио се Љубицом Вукмановић и са њом имао четири сина и четири кћерке.Кнез Милош је био човијек велике енергије.Био је неписмен, али му то није сметало да све послове води лично.Посједовао је изузетне дипломатске вјештине,које су дошле до изражаја нарочито у преговорима са Турцима.Био је један од најбогатијих људи и трговаца на Балкану.Умро је 1860. године.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982132"/>
            <a:ext cx="10839450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600" dirty="0" smtClean="0"/>
              <a:t>ИЗ ИСТОРИЈСКИХ ИЗВОРА: </a:t>
            </a:r>
            <a:br>
              <a:rPr lang="sr-Cyrl-BA" sz="3600" dirty="0" smtClean="0"/>
            </a:br>
            <a:r>
              <a:rPr lang="sr-Cyrl-BA" sz="3600" dirty="0" smtClean="0"/>
              <a:t>Вук Стефановић караџић „Живот и обичаји народа српског“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26" y="2486025"/>
            <a:ext cx="9905999" cy="3705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BA" i="1" dirty="0" smtClean="0"/>
              <a:t>Милош на Цвети ујутро дође на Таково, и онај дан онде код цркве учини скупштину  и стане се већ јавно договарати са народом и с кметовима шта ће сад чинити. И сав сабор нађе да друкчије бити не може него да се бију с Турцима док сви не изгину, и још што је најчудније, и сами старци и кметови,који су свагда били против буне, и они сад пристану и повичу а да нема другог спасенија него да се бије с Турцима и да се бране док се узможе.И сви сложно стану молити Милоша да им он буде старешина, и да их не изда.Милош им на то одговори да ће им он бити старешина ако ће они њега слушати и између себе се као браћа пазити, опростивши један другоме ако је који коме шта нажао учинио</a:t>
            </a:r>
            <a:r>
              <a:rPr lang="sr-Cyrl-BA" i="1" dirty="0" smtClean="0"/>
              <a:t>. И </a:t>
            </a:r>
            <a:r>
              <a:rPr lang="sr-Cyrl-BA" i="1" dirty="0" smtClean="0"/>
              <a:t>на то пристану сви.Милош после те скупштине отиде са својим старим, и сад наново приставши им , момцима у Црнућу, и онде после дугога размишљања и већања отиде у Вајат те се обуче у своје војводске хаљине и припаше оружје сребрено, па онако накићен изађе међу момке носећи у руци свој војводски барјак, који је досад лежао скривен, па пружи барјак Сими Пастрмцу, говорећи: „Ево мене, а ето вам рата с Турцима“.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9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2870</TotalTime>
  <Words>822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ИСТОРИЈА   8. разред</vt:lpstr>
      <vt:lpstr>ПРИЛИКЕ У СРБИЈИ ПОСЛИЈЕ СЛОМА ПРВОГ СРПСКОГ УСТАНКА </vt:lpstr>
      <vt:lpstr>ХАЏИ ПРОДАНОВА БУНА (1814)</vt:lpstr>
      <vt:lpstr>БОРБЕ УСТАНИКА 1815. године</vt:lpstr>
      <vt:lpstr>У току 1815. године дошло је до већих борби на Љубићу, Палежу и на Дубљу .</vt:lpstr>
      <vt:lpstr>Споразум Милош – Марашлија </vt:lpstr>
      <vt:lpstr>PowerPoint Presentation</vt:lpstr>
      <vt:lpstr>МИЛОШ ОБРЕНОВИЋ (1783 – 1860)</vt:lpstr>
      <vt:lpstr>ИЗ ИСТОРИЈСКИХ ИЗВОРА:  Вук Стефановић караџић „Живот и обичаји народа српског“</vt:lpstr>
      <vt:lpstr>ПИТАЊА И ЗАДАЦИ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    8 разред</dc:title>
  <dc:creator>Nastavnik</dc:creator>
  <cp:lastModifiedBy>Nastavnik</cp:lastModifiedBy>
  <cp:revision>27</cp:revision>
  <dcterms:created xsi:type="dcterms:W3CDTF">2021-02-24T11:06:34Z</dcterms:created>
  <dcterms:modified xsi:type="dcterms:W3CDTF">2021-03-02T11:34:24Z</dcterms:modified>
</cp:coreProperties>
</file>