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7" r:id="rId3"/>
    <p:sldId id="266" r:id="rId4"/>
    <p:sldId id="270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9D387-A4DA-4BF4-BDC1-CD383F80F938}">
          <p14:sldIdLst>
            <p14:sldId id="256"/>
            <p14:sldId id="267"/>
          </p14:sldIdLst>
        </p14:section>
        <p14:section name="Untitled Section" id="{FF8E9478-A7BC-476C-83B9-55E117E6B44C}">
          <p14:sldIdLst>
            <p14:sldId id="266"/>
            <p14:sldId id="270"/>
            <p14:sldId id="260"/>
            <p14:sldId id="261"/>
            <p14:sldId id="262"/>
            <p14:sldId id="263"/>
            <p14:sldId id="271"/>
            <p14:sldId id="272"/>
            <p14:sldId id="273"/>
            <p14:sldId id="274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3039-CAC0-49A7-992C-F3BB38162568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27E9-D27E-4DF0-A0EF-E0B19AF978F7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270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527E9-D27E-4DF0-A0EF-E0B19AF978F7}" type="slidenum">
              <a:rPr lang="hr-BA" smtClean="0"/>
              <a:t>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855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527E9-D27E-4DF0-A0EF-E0B19AF978F7}" type="slidenum">
              <a:rPr lang="hr-BA" smtClean="0"/>
              <a:t>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2924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5610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332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4204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8197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150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2822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0692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880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3064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25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090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5928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385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7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485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514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69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3DACF-6412-46D4-9484-91BCC9809086}" type="datetimeFigureOut">
              <a:rPr lang="hr-BA" smtClean="0"/>
              <a:t>25. 2. 2021.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6B500-764C-481B-BAB5-BFD746412746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217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4935-2DAB-40F7-B0F5-AE2A712E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hr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C661-B79B-4280-A7CE-2A40E67C7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Unregelmäßige Verben</a:t>
            </a:r>
            <a:endParaRPr lang="hr-BA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Rajna Jović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 OŠ „Stevan Dušanić”</a:t>
            </a:r>
          </a:p>
          <a:p>
            <a:pPr marL="0" indent="0" algn="r">
              <a:buNone/>
            </a:pPr>
            <a:r>
              <a:rPr lang="hr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Teslić</a:t>
            </a:r>
          </a:p>
        </p:txBody>
      </p:sp>
    </p:spTree>
    <p:extLst>
      <p:ext uri="{BB962C8B-B14F-4D97-AF65-F5344CB8AC3E}">
        <p14:creationId xmlns:p14="http://schemas.microsoft.com/office/powerpoint/2010/main" val="11104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241A-D750-4997-AD1D-A6F6A4EA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69979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Ergänze die Tabelle!</a:t>
            </a:r>
            <a:endParaRPr lang="hr-BA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3A3A680-95FB-461D-9122-CC38F6A76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431784"/>
              </p:ext>
            </p:extLst>
          </p:nvPr>
        </p:nvGraphicFramePr>
        <p:xfrm>
          <a:off x="1988165" y="4747727"/>
          <a:ext cx="100187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85">
                  <a:extLst>
                    <a:ext uri="{9D8B030D-6E8A-4147-A177-3AD203B41FA5}">
                      <a16:colId xmlns:a16="http://schemas.microsoft.com/office/drawing/2014/main" val="3562723809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2423899539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252288214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507594889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598417831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35314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schlafen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rechnen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zeichnen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sehen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treffen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2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ich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5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3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er, sie, es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0198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602527A-6DDC-4E4B-9C64-6A49F373A486}"/>
              </a:ext>
            </a:extLst>
          </p:cNvPr>
          <p:cNvSpPr txBox="1"/>
          <p:nvPr/>
        </p:nvSpPr>
        <p:spPr>
          <a:xfrm>
            <a:off x="3366019" y="706898"/>
            <a:ext cx="60975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Anja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schläft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 06:00 Uhr. Bis wann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schläfst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du? Ich s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chlafe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 halb sieben.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trifft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Anja jeden Tag. Wann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triffst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Freunde? Ich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treffe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Freunde heute.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zeichnet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schöh. Wie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zeichnest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du? Ich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zeichne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schlecht.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rechnet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schnell.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Rechnest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schnell? Ich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rechne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sehr schnell.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Anita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sieht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 Filme.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Siehst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oft Filme? Ich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sehe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gern Filme.</a:t>
            </a:r>
            <a:endParaRPr lang="hr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5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8C7140AD-3A34-476C-907C-B04C55145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392582"/>
              </p:ext>
            </p:extLst>
          </p:nvPr>
        </p:nvGraphicFramePr>
        <p:xfrm>
          <a:off x="1586204" y="2433734"/>
          <a:ext cx="10430004" cy="253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34">
                  <a:extLst>
                    <a:ext uri="{9D8B030D-6E8A-4147-A177-3AD203B41FA5}">
                      <a16:colId xmlns:a16="http://schemas.microsoft.com/office/drawing/2014/main" val="3562723809"/>
                    </a:ext>
                  </a:extLst>
                </a:gridCol>
                <a:gridCol w="1738334">
                  <a:extLst>
                    <a:ext uri="{9D8B030D-6E8A-4147-A177-3AD203B41FA5}">
                      <a16:colId xmlns:a16="http://schemas.microsoft.com/office/drawing/2014/main" val="2423899539"/>
                    </a:ext>
                  </a:extLst>
                </a:gridCol>
                <a:gridCol w="1738334">
                  <a:extLst>
                    <a:ext uri="{9D8B030D-6E8A-4147-A177-3AD203B41FA5}">
                      <a16:colId xmlns:a16="http://schemas.microsoft.com/office/drawing/2014/main" val="252288214"/>
                    </a:ext>
                  </a:extLst>
                </a:gridCol>
                <a:gridCol w="1738334">
                  <a:extLst>
                    <a:ext uri="{9D8B030D-6E8A-4147-A177-3AD203B41FA5}">
                      <a16:colId xmlns:a16="http://schemas.microsoft.com/office/drawing/2014/main" val="1507594889"/>
                    </a:ext>
                  </a:extLst>
                </a:gridCol>
                <a:gridCol w="1738334">
                  <a:extLst>
                    <a:ext uri="{9D8B030D-6E8A-4147-A177-3AD203B41FA5}">
                      <a16:colId xmlns:a16="http://schemas.microsoft.com/office/drawing/2014/main" val="3598417831"/>
                    </a:ext>
                  </a:extLst>
                </a:gridCol>
                <a:gridCol w="1738334">
                  <a:extLst>
                    <a:ext uri="{9D8B030D-6E8A-4147-A177-3AD203B41FA5}">
                      <a16:colId xmlns:a16="http://schemas.microsoft.com/office/drawing/2014/main" val="3353145601"/>
                    </a:ext>
                  </a:extLst>
                </a:gridCol>
              </a:tblGrid>
              <a:tr h="632538">
                <a:tc>
                  <a:txBody>
                    <a:bodyPr/>
                    <a:lstStyle/>
                    <a:p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schlafen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rechnen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zeichnen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sehen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treffen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20474"/>
                  </a:ext>
                </a:extLst>
              </a:tr>
              <a:tr h="63253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ich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schlafe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rechne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zeichne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sehe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treffe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53128"/>
                  </a:ext>
                </a:extLst>
              </a:tr>
              <a:tr h="63253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schläfst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rechnest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zeichnest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siehst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triffst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31323"/>
                  </a:ext>
                </a:extLst>
              </a:tr>
              <a:tr h="63253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er, sie, es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schläft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rechnet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zeichnet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sieht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trifft</a:t>
                      </a:r>
                      <a:endParaRPr lang="hr-BA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10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1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FF39-D488-40A9-83A6-24FEDFAF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0589"/>
            <a:ext cx="10018713" cy="796212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Arbeitsbuch, Seite 39, Aufgaben 5 </a:t>
            </a:r>
            <a:endParaRPr lang="hr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74353B-64EB-4A6E-832D-873E0F03A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00" y="1047854"/>
            <a:ext cx="8304245" cy="5539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8D59A-BC1C-43F7-8C55-D04E17EBA607}"/>
              </a:ext>
            </a:extLst>
          </p:cNvPr>
          <p:cNvSpPr txBox="1"/>
          <p:nvPr/>
        </p:nvSpPr>
        <p:spPr>
          <a:xfrm>
            <a:off x="3433665" y="1912776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sprichst</a:t>
            </a:r>
            <a:endParaRPr lang="hr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E418E-491B-4250-B0FF-BB074656C8FA}"/>
              </a:ext>
            </a:extLst>
          </p:cNvPr>
          <p:cNvSpPr txBox="1"/>
          <p:nvPr/>
        </p:nvSpPr>
        <p:spPr>
          <a:xfrm>
            <a:off x="3387011" y="2282108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schläft</a:t>
            </a:r>
            <a:endParaRPr lang="hr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7BA2A-297C-45F1-B7BE-EEFD22565AB3}"/>
              </a:ext>
            </a:extLst>
          </p:cNvPr>
          <p:cNvSpPr txBox="1"/>
          <p:nvPr/>
        </p:nvSpPr>
        <p:spPr>
          <a:xfrm>
            <a:off x="3340358" y="2520411"/>
            <a:ext cx="1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zeichnet</a:t>
            </a:r>
            <a:endParaRPr lang="hr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E7E5F-1531-4930-955F-8B7D8A4380D9}"/>
              </a:ext>
            </a:extLst>
          </p:cNvPr>
          <p:cNvSpPr txBox="1"/>
          <p:nvPr/>
        </p:nvSpPr>
        <p:spPr>
          <a:xfrm>
            <a:off x="3769567" y="2889743"/>
            <a:ext cx="138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trifft</a:t>
            </a:r>
            <a:endParaRPr lang="hr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37CC2-B6D1-4582-AAD3-72CCE9F8AE67}"/>
              </a:ext>
            </a:extLst>
          </p:cNvPr>
          <p:cNvSpPr txBox="1"/>
          <p:nvPr/>
        </p:nvSpPr>
        <p:spPr>
          <a:xfrm>
            <a:off x="3387011" y="3179069"/>
            <a:ext cx="1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rechnet</a:t>
            </a:r>
            <a:endParaRPr lang="hr-B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AC066-84FD-45E7-96FC-34769DD1A684}"/>
              </a:ext>
            </a:extLst>
          </p:cNvPr>
          <p:cNvSpPr txBox="1"/>
          <p:nvPr/>
        </p:nvSpPr>
        <p:spPr>
          <a:xfrm>
            <a:off x="4026157" y="3482342"/>
            <a:ext cx="1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sieht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57934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646D-053A-412B-96AF-E791A1EF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1298"/>
            <a:ext cx="10018713" cy="1483567"/>
          </a:xfrm>
        </p:spPr>
        <p:txBody>
          <a:bodyPr/>
          <a:lstStyle/>
          <a:p>
            <a:pPr algn="l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Hausaufgabe</a:t>
            </a:r>
            <a:b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Arbeitsbuch, Seite 39, Aufgaben 6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02D15-7AFD-4EB7-A036-539F49316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17" y="25075"/>
            <a:ext cx="3302309" cy="199966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A5852-DE68-4EF5-8A1E-C0269A26F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628" y="2313991"/>
            <a:ext cx="8276253" cy="3816221"/>
          </a:xfrm>
        </p:spPr>
      </p:pic>
    </p:spTree>
    <p:extLst>
      <p:ext uri="{BB962C8B-B14F-4D97-AF65-F5344CB8AC3E}">
        <p14:creationId xmlns:p14="http://schemas.microsoft.com/office/powerpoint/2010/main" val="141457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5D5E-A63C-471A-9AB3-FC67A56D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IHRE AUFMERKSAMKEIT!</a:t>
            </a:r>
            <a:endParaRPr lang="hr-B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F2A9-8F68-47A5-A081-91C4DA3D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34" y="2622485"/>
            <a:ext cx="3145598" cy="34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50B8D4-C65C-4079-9059-FA171B0B47CF}"/>
              </a:ext>
            </a:extLst>
          </p:cNvPr>
          <p:cNvSpPr txBox="1"/>
          <p:nvPr/>
        </p:nvSpPr>
        <p:spPr>
          <a:xfrm>
            <a:off x="3047223" y="1017742"/>
            <a:ext cx="6097554" cy="121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B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Wiederholung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B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gibt + Akkusativ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AAD4F2-DC93-44E6-BAE6-372440634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58" y="2323128"/>
            <a:ext cx="8492607" cy="13906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0BB4F1-E576-4A4A-98C9-CD424A8B4108}"/>
              </a:ext>
            </a:extLst>
          </p:cNvPr>
          <p:cNvSpPr txBox="1"/>
          <p:nvPr/>
        </p:nvSpPr>
        <p:spPr>
          <a:xfrm>
            <a:off x="2341984" y="4189445"/>
            <a:ext cx="8406881" cy="193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Beispiel: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meiner Schule gibt es </a:t>
            </a:r>
            <a:r>
              <a:rPr lang="hr-BA" sz="360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einen Sportplatz</a:t>
            </a:r>
            <a:r>
              <a:rPr lang="hr-B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BA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 Kantine</a:t>
            </a:r>
            <a:r>
              <a:rPr lang="hr-B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hr-BA" sz="3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 Klassenzimmer...</a:t>
            </a:r>
            <a:endParaRPr lang="hr-B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4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7B00-34E8-496E-86E4-58E3F961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3082"/>
          </a:xfrm>
        </p:spPr>
        <p:txBody>
          <a:bodyPr>
            <a:normAutofit fontScale="90000"/>
          </a:bodyPr>
          <a:lstStyle/>
          <a:p>
            <a:pPr algn="l"/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Kontrolle der </a:t>
            </a: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Hausaufgabe </a:t>
            </a: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Arbeitsbuch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</a:t>
            </a: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Aufgaben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und 3</a:t>
            </a:r>
            <a:r>
              <a:rPr lang="hr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r-B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D89684-AE66-462B-A5AB-946F9E271213}"/>
              </a:ext>
            </a:extLst>
          </p:cNvPr>
          <p:cNvCxnSpPr/>
          <p:nvPr/>
        </p:nvCxnSpPr>
        <p:spPr>
          <a:xfrm>
            <a:off x="1343608" y="4025930"/>
            <a:ext cx="0" cy="4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61EAB5B-A886-4055-AB38-31C927027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70" y="0"/>
            <a:ext cx="6512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4AC4B-B6D4-41E8-9EA6-AFC0F07F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569" y="48199"/>
            <a:ext cx="651275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88DEB-81ED-417B-AAAD-F8D3792C261E}"/>
              </a:ext>
            </a:extLst>
          </p:cNvPr>
          <p:cNvSpPr txBox="1"/>
          <p:nvPr/>
        </p:nvSpPr>
        <p:spPr>
          <a:xfrm>
            <a:off x="6096000" y="953669"/>
            <a:ext cx="10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Schule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433A1-C930-4C12-B638-07338999E6E2}"/>
              </a:ext>
            </a:extLst>
          </p:cNvPr>
          <p:cNvSpPr txBox="1"/>
          <p:nvPr/>
        </p:nvSpPr>
        <p:spPr>
          <a:xfrm>
            <a:off x="4973216" y="1285678"/>
            <a:ext cx="10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Schulhof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1E0C4-9A8B-4229-BBC0-5D500B16F30B}"/>
              </a:ext>
            </a:extLst>
          </p:cNvPr>
          <p:cNvSpPr txBox="1"/>
          <p:nvPr/>
        </p:nvSpPr>
        <p:spPr>
          <a:xfrm>
            <a:off x="6251510" y="1405030"/>
            <a:ext cx="10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Mensa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1485E-FBC3-49BD-9A91-EA7122BE8C62}"/>
              </a:ext>
            </a:extLst>
          </p:cNvPr>
          <p:cNvSpPr txBox="1"/>
          <p:nvPr/>
        </p:nvSpPr>
        <p:spPr>
          <a:xfrm>
            <a:off x="5178490" y="1655010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Pause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3B29D-AF41-48CB-BC0D-7D41DDD213FE}"/>
              </a:ext>
            </a:extLst>
          </p:cNvPr>
          <p:cNvSpPr txBox="1"/>
          <p:nvPr/>
        </p:nvSpPr>
        <p:spPr>
          <a:xfrm>
            <a:off x="5116286" y="1922278"/>
            <a:ext cx="1175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200" dirty="0"/>
              <a:t>Klassenlehrerin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19D44-EC12-4285-9FA9-8559B117E6E4}"/>
              </a:ext>
            </a:extLst>
          </p:cNvPr>
          <p:cNvSpPr txBox="1"/>
          <p:nvPr/>
        </p:nvSpPr>
        <p:spPr>
          <a:xfrm>
            <a:off x="5489510" y="2137721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400" dirty="0"/>
              <a:t>unterrichtet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85C18-ABCD-42D2-B848-2673E63717F6}"/>
              </a:ext>
            </a:extLst>
          </p:cNvPr>
          <p:cNvSpPr txBox="1"/>
          <p:nvPr/>
        </p:nvSpPr>
        <p:spPr>
          <a:xfrm>
            <a:off x="6096000" y="2347193"/>
            <a:ext cx="1032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100" dirty="0"/>
              <a:t>freundlich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39C64-3F74-4425-A478-47D0D61DC258}"/>
              </a:ext>
            </a:extLst>
          </p:cNvPr>
          <p:cNvSpPr txBox="1"/>
          <p:nvPr/>
        </p:nvSpPr>
        <p:spPr>
          <a:xfrm>
            <a:off x="5346441" y="2470304"/>
            <a:ext cx="10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Klasse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B20B0-85B7-4AC0-B15E-C6F5CCBF0208}"/>
              </a:ext>
            </a:extLst>
          </p:cNvPr>
          <p:cNvSpPr txBox="1"/>
          <p:nvPr/>
        </p:nvSpPr>
        <p:spPr>
          <a:xfrm>
            <a:off x="5116286" y="2761861"/>
            <a:ext cx="1135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100" dirty="0"/>
              <a:t>Schulgeb</a:t>
            </a:r>
            <a:r>
              <a:rPr lang="de-DE" sz="1100" dirty="0"/>
              <a:t>äude</a:t>
            </a:r>
            <a:endParaRPr lang="hr-BA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1AC58-0688-495A-80E9-3D6F6DDB3F5D}"/>
              </a:ext>
            </a:extLst>
          </p:cNvPr>
          <p:cNvSpPr txBox="1"/>
          <p:nvPr/>
        </p:nvSpPr>
        <p:spPr>
          <a:xfrm>
            <a:off x="6790349" y="2839636"/>
            <a:ext cx="148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Sportplatz</a:t>
            </a:r>
            <a:endParaRPr lang="hr-B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7B5CA-55F2-4E31-A5E5-97B80A227CD1}"/>
              </a:ext>
            </a:extLst>
          </p:cNvPr>
          <p:cNvSpPr txBox="1"/>
          <p:nvPr/>
        </p:nvSpPr>
        <p:spPr>
          <a:xfrm>
            <a:off x="4721290" y="35860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Gibt es</a:t>
            </a:r>
            <a:endParaRPr lang="hr-B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E56CE7-2CF3-4C36-B1C1-2B77CB407F61}"/>
              </a:ext>
            </a:extLst>
          </p:cNvPr>
          <p:cNvSpPr txBox="1"/>
          <p:nvPr/>
        </p:nvSpPr>
        <p:spPr>
          <a:xfrm>
            <a:off x="5116286" y="3770721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gibt es</a:t>
            </a:r>
            <a:endParaRPr lang="hr-B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DF5857-C44A-4F24-9829-E0208EBC34A4}"/>
              </a:ext>
            </a:extLst>
          </p:cNvPr>
          <p:cNvSpPr txBox="1"/>
          <p:nvPr/>
        </p:nvSpPr>
        <p:spPr>
          <a:xfrm>
            <a:off x="4683967" y="3955387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gibt</a:t>
            </a:r>
            <a:endParaRPr lang="hr-B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FF57C8-DC5D-4BAE-8009-D44AF8584E2B}"/>
              </a:ext>
            </a:extLst>
          </p:cNvPr>
          <p:cNvSpPr txBox="1"/>
          <p:nvPr/>
        </p:nvSpPr>
        <p:spPr>
          <a:xfrm>
            <a:off x="4711956" y="4157043"/>
            <a:ext cx="923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Gibt es</a:t>
            </a:r>
            <a:endParaRPr lang="hr-BA" sz="1400" dirty="0"/>
          </a:p>
        </p:txBody>
      </p:sp>
    </p:spTree>
    <p:extLst>
      <p:ext uri="{BB962C8B-B14F-4D97-AF65-F5344CB8AC3E}">
        <p14:creationId xmlns:p14="http://schemas.microsoft.com/office/powerpoint/2010/main" val="157432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EC1DB-D8A1-4CEF-8721-C8E9822B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989" y="32657"/>
            <a:ext cx="7361852" cy="6792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179DF-0AE7-4A7C-8912-1185D27ECF86}"/>
              </a:ext>
            </a:extLst>
          </p:cNvPr>
          <p:cNvSpPr txBox="1"/>
          <p:nvPr/>
        </p:nvSpPr>
        <p:spPr>
          <a:xfrm>
            <a:off x="1138335" y="3536302"/>
            <a:ext cx="2146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Buch, </a:t>
            </a:r>
          </a:p>
          <a:p>
            <a:r>
              <a:rPr lang="hr-B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Seite 58, Aufgabe 4</a:t>
            </a:r>
          </a:p>
        </p:txBody>
      </p:sp>
    </p:spTree>
    <p:extLst>
      <p:ext uri="{BB962C8B-B14F-4D97-AF65-F5344CB8AC3E}">
        <p14:creationId xmlns:p14="http://schemas.microsoft.com/office/powerpoint/2010/main" val="1570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9A49-1491-4B32-8249-8D823C7B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77282"/>
            <a:ext cx="10018713" cy="684875"/>
          </a:xfrm>
        </p:spPr>
        <p:txBody>
          <a:bodyPr>
            <a:normAutofit/>
          </a:bodyPr>
          <a:lstStyle/>
          <a:p>
            <a:r>
              <a:rPr lang="hr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Unregelm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äßige Verben</a:t>
            </a:r>
            <a:endParaRPr lang="hr-B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6943-EDFA-46C7-BE3F-019984B0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253" y="1147665"/>
            <a:ext cx="10018713" cy="54304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e-D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B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68CDEB-264F-49FF-86F5-D3C0C2FFB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9194"/>
              </p:ext>
            </p:extLst>
          </p:nvPr>
        </p:nvGraphicFramePr>
        <p:xfrm>
          <a:off x="1782148" y="1783356"/>
          <a:ext cx="9545215" cy="373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91">
                  <a:extLst>
                    <a:ext uri="{9D8B030D-6E8A-4147-A177-3AD203B41FA5}">
                      <a16:colId xmlns:a16="http://schemas.microsoft.com/office/drawing/2014/main" val="221433517"/>
                    </a:ext>
                  </a:extLst>
                </a:gridCol>
                <a:gridCol w="2071256">
                  <a:extLst>
                    <a:ext uri="{9D8B030D-6E8A-4147-A177-3AD203B41FA5}">
                      <a16:colId xmlns:a16="http://schemas.microsoft.com/office/drawing/2014/main" val="1361111720"/>
                    </a:ext>
                  </a:extLst>
                </a:gridCol>
                <a:gridCol w="2071256">
                  <a:extLst>
                    <a:ext uri="{9D8B030D-6E8A-4147-A177-3AD203B41FA5}">
                      <a16:colId xmlns:a16="http://schemas.microsoft.com/office/drawing/2014/main" val="1075248362"/>
                    </a:ext>
                  </a:extLst>
                </a:gridCol>
                <a:gridCol w="2071256">
                  <a:extLst>
                    <a:ext uri="{9D8B030D-6E8A-4147-A177-3AD203B41FA5}">
                      <a16:colId xmlns:a16="http://schemas.microsoft.com/office/drawing/2014/main" val="3963641541"/>
                    </a:ext>
                  </a:extLst>
                </a:gridCol>
                <a:gridCol w="2071256">
                  <a:extLst>
                    <a:ext uri="{9D8B030D-6E8A-4147-A177-3AD203B41FA5}">
                      <a16:colId xmlns:a16="http://schemas.microsoft.com/office/drawing/2014/main" val="3517060950"/>
                    </a:ext>
                  </a:extLst>
                </a:gridCol>
              </a:tblGrid>
              <a:tr h="833530">
                <a:tc>
                  <a:txBody>
                    <a:bodyPr/>
                    <a:lstStyle/>
                    <a:p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sitzen</a:t>
                      </a:r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heißen</a:t>
                      </a:r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lesen</a:t>
                      </a:r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tanzen</a:t>
                      </a:r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r-B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20262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ich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hr-B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heiße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lese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60801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(s)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heißt (s)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liest </a:t>
                      </a:r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(+i,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tanzt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66975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er,sie,es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hr-B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heißt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liest (+i)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50533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wir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hr-B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heißen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40523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ihr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hr-B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heißt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25692"/>
                  </a:ext>
                </a:extLst>
              </a:tr>
              <a:tr h="482918"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sie/Sie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sitz</a:t>
                      </a:r>
                      <a:r>
                        <a:rPr lang="de-D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hr-BA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heißen</a:t>
                      </a:r>
                      <a:endParaRPr lang="hr-B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2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DE2765-C6DA-4BF8-9ABF-51E84D1AFE82}"/>
              </a:ext>
            </a:extLst>
          </p:cNvPr>
          <p:cNvCxnSpPr/>
          <p:nvPr/>
        </p:nvCxnSpPr>
        <p:spPr>
          <a:xfrm flipV="1">
            <a:off x="3676262" y="3205066"/>
            <a:ext cx="279918" cy="223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DA0BFA-B6AC-4DC3-A282-730834C40846}"/>
              </a:ext>
            </a:extLst>
          </p:cNvPr>
          <p:cNvCxnSpPr/>
          <p:nvPr/>
        </p:nvCxnSpPr>
        <p:spPr>
          <a:xfrm flipV="1">
            <a:off x="8005664" y="3205066"/>
            <a:ext cx="298579" cy="223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838203-A956-4B05-BE09-0317BACE74A3}"/>
              </a:ext>
            </a:extLst>
          </p:cNvPr>
          <p:cNvCxnSpPr/>
          <p:nvPr/>
        </p:nvCxnSpPr>
        <p:spPr>
          <a:xfrm flipV="1">
            <a:off x="5784980" y="3205066"/>
            <a:ext cx="139959" cy="223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48F2A5-A17E-43D4-A0B8-D653D9F922B4}"/>
              </a:ext>
            </a:extLst>
          </p:cNvPr>
          <p:cNvCxnSpPr/>
          <p:nvPr/>
        </p:nvCxnSpPr>
        <p:spPr>
          <a:xfrm flipV="1">
            <a:off x="9806473" y="3205066"/>
            <a:ext cx="289249" cy="223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53A07E-08D4-4D7B-85C2-6E8A6460A944}"/>
              </a:ext>
            </a:extLst>
          </p:cNvPr>
          <p:cNvSpPr txBox="1"/>
          <p:nvPr/>
        </p:nvSpPr>
        <p:spPr>
          <a:xfrm>
            <a:off x="2071396" y="205273"/>
            <a:ext cx="7949681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Erg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änze Verben (Hausaufgabe)!</a:t>
            </a:r>
            <a:r>
              <a:rPr lang="hr-B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B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Buch, Seite 58, Aufgabe 4!!!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56F5A-EB6B-4E1C-B2C3-6EE85370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28" y="1667264"/>
            <a:ext cx="9124832" cy="45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319A-D78E-4079-9B6F-9E17011B6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404" y="0"/>
            <a:ext cx="9459620" cy="447869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den Text und markiere Verben: 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schlafen                   treffen                           zeichnen 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rechnen                                sehen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b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hr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2E05-2AA8-4F06-BF21-2BE79A6DC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50" y="1918024"/>
            <a:ext cx="1670631" cy="1142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8482B-CE21-4C64-A380-236BB3D20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61" y="1941092"/>
            <a:ext cx="1875453" cy="1179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F146B-B5FE-4ADA-8224-CC7DDFDA1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05" y="1964160"/>
            <a:ext cx="4038600" cy="1133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09F57-4969-4339-B8E8-1D571AAEE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04" y="3797560"/>
            <a:ext cx="2095500" cy="15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A49F2-6B8D-4258-B169-25007C7DD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2" y="368802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2297-5161-4E29-9A3E-B9E843A7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45234"/>
            <a:ext cx="10018713" cy="979713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Lies den Text und markiere Verben: schlafen, zeichnen, rechnen, sehen, treffen!</a:t>
            </a:r>
            <a:endParaRPr lang="hr-B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B456-5F9F-4C58-A6A5-E1D1831A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24947"/>
            <a:ext cx="10018713" cy="4466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Anja schläft bis 06:00 Uhr. Bis wann schläfst du? Ich schlafe bis halb sieben.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Timo trifft Anja jeden Tag. Wann triffst du Freunde? Ich treffe Freunde heute.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zeichnet so schöh. Wie zeichnest du? Ich zeichne schlecht.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rechnet schnell. Rechnest du schnell? Ich rechne sehr schnell.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Anita sieht oft Filme. Siehst du oft Filme? Ich sehe gern Filme.</a:t>
            </a:r>
            <a:endParaRPr lang="hr-B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228</TotalTime>
  <Words>420</Words>
  <Application>Microsoft Office PowerPoint</Application>
  <PresentationFormat>Widescreen</PresentationFormat>
  <Paragraphs>122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Parallax</vt:lpstr>
      <vt:lpstr>VI Klasse</vt:lpstr>
      <vt:lpstr>PowerPoint Presentation</vt:lpstr>
      <vt:lpstr>        Kontrolle der  Hausaufgabe  (Arbeitsbuch, Seite 42,  Aufgaben 2 und 3) </vt:lpstr>
      <vt:lpstr>PowerPoint Presentation</vt:lpstr>
      <vt:lpstr>PowerPoint Presentation</vt:lpstr>
      <vt:lpstr>Unregelmäßige Verben</vt:lpstr>
      <vt:lpstr>PowerPoint Presentation</vt:lpstr>
      <vt:lpstr>Lies den Text und markiere Verben:  schlafen                   treffen                           zeichnen                                                             rechnen                                sehen                                                                                            </vt:lpstr>
      <vt:lpstr>Lies den Text und markiere Verben: schlafen, zeichnen, rechnen, sehen, treffen!</vt:lpstr>
      <vt:lpstr>Ergänze die Tabelle!</vt:lpstr>
      <vt:lpstr>PowerPoint Presentation</vt:lpstr>
      <vt:lpstr>Arbeitsbuch, Seite 39, Aufgaben 5 </vt:lpstr>
      <vt:lpstr>Hausaufgabe Arbeitsbuch, Seite 39, Aufgaben 6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Klasse</dc:title>
  <dc:creator>Korisnik</dc:creator>
  <cp:lastModifiedBy>Korisnik</cp:lastModifiedBy>
  <cp:revision>33</cp:revision>
  <dcterms:created xsi:type="dcterms:W3CDTF">2021-02-22T20:42:19Z</dcterms:created>
  <dcterms:modified xsi:type="dcterms:W3CDTF">2021-02-25T17:20:19Z</dcterms:modified>
</cp:coreProperties>
</file>