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2" r:id="rId1"/>
  </p:sldMasterIdLst>
  <p:sldIdLst>
    <p:sldId id="256" r:id="rId2"/>
    <p:sldId id="257" r:id="rId3"/>
    <p:sldId id="258" r:id="rId4"/>
    <p:sldId id="263" r:id="rId5"/>
    <p:sldId id="259" r:id="rId6"/>
    <p:sldId id="264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4180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38445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6658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37606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89992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8704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5966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385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62955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0375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9108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74623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87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91598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10632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9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83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8205" y="2050869"/>
            <a:ext cx="4323806" cy="1999967"/>
          </a:xfrm>
        </p:spPr>
        <p:txBody>
          <a:bodyPr/>
          <a:lstStyle/>
          <a:p>
            <a:r>
              <a:rPr lang="sr-Cyrl-RS" sz="6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“БАКА”</a:t>
            </a:r>
            <a:endParaRPr lang="sr-Latn-RS" sz="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8564396" cy="1096899"/>
          </a:xfrm>
        </p:spPr>
        <p:txBody>
          <a:bodyPr>
            <a:normAutofit/>
          </a:bodyPr>
          <a:lstStyle/>
          <a:p>
            <a:r>
              <a:rPr lang="sr-Cyrl-RS" sz="3600" dirty="0" smtClean="0"/>
              <a:t>     </a:t>
            </a:r>
            <a:r>
              <a:rPr lang="sr-Cyrl-R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ВОЈА</a:t>
            </a:r>
            <a:r>
              <a:rPr lang="sr-Cyrl-R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ЦАРИЋ</a:t>
            </a:r>
            <a:endParaRPr lang="sr-Latn-R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006" y="401558"/>
            <a:ext cx="4947770" cy="40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99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RS" sz="2800" dirty="0" smtClean="0">
                <a:solidFill>
                  <a:schemeClr val="tx2"/>
                </a:solidFill>
              </a:rPr>
              <a:t>ВОЈА ЦАРИЋ је био српски пјесник и прозни писац. Рођен је у мјесту Машићи код Нове Градишке 1922. године. </a:t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Његова </a:t>
            </a:r>
            <a:r>
              <a:rPr lang="sr-Cyrl-RS" sz="2800" dirty="0" smtClean="0">
                <a:solidFill>
                  <a:schemeClr val="tx2"/>
                </a:solidFill>
              </a:rPr>
              <a:t>најпознатија дјела су: </a:t>
            </a: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„</a:t>
            </a:r>
            <a:r>
              <a:rPr lang="sr-Cyrl-RS" sz="2800" dirty="0" smtClean="0">
                <a:solidFill>
                  <a:schemeClr val="tx2"/>
                </a:solidFill>
              </a:rPr>
              <a:t>Бели вук“, </a:t>
            </a: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„</a:t>
            </a:r>
            <a:r>
              <a:rPr lang="sr-Cyrl-RS" sz="2800" dirty="0" smtClean="0">
                <a:solidFill>
                  <a:schemeClr val="tx2"/>
                </a:solidFill>
              </a:rPr>
              <a:t>Бајка о тајни“, </a:t>
            </a: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„</a:t>
            </a:r>
            <a:r>
              <a:rPr lang="sr-Cyrl-RS" sz="2800" dirty="0" smtClean="0">
                <a:solidFill>
                  <a:schemeClr val="tx2"/>
                </a:solidFill>
              </a:rPr>
              <a:t>Апарат професора Коса“, </a:t>
            </a: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„</a:t>
            </a:r>
            <a:r>
              <a:rPr lang="sr-Cyrl-RS" sz="2800" dirty="0" smtClean="0">
                <a:solidFill>
                  <a:schemeClr val="tx2"/>
                </a:solidFill>
              </a:rPr>
              <a:t>Еј, ти“, </a:t>
            </a: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„</a:t>
            </a:r>
            <a:r>
              <a:rPr lang="sr-Cyrl-RS" sz="2800" dirty="0" smtClean="0">
                <a:solidFill>
                  <a:schemeClr val="tx2"/>
                </a:solidFill>
              </a:rPr>
              <a:t>Шарени мост“. </a:t>
            </a: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/>
            </a:r>
            <a:br>
              <a:rPr lang="sr-Cyrl-RS" sz="2800" dirty="0" smtClean="0">
                <a:solidFill>
                  <a:schemeClr val="tx2"/>
                </a:solidFill>
              </a:rPr>
            </a:br>
            <a:r>
              <a:rPr lang="sr-Cyrl-RS" sz="2800" dirty="0" smtClean="0">
                <a:solidFill>
                  <a:schemeClr val="tx2"/>
                </a:solidFill>
              </a:rPr>
              <a:t>Умро је 1992. године у Београду.</a:t>
            </a:r>
            <a:endParaRPr lang="sr-Latn-RS" sz="28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509" y="2560320"/>
            <a:ext cx="2364377" cy="36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5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8" y="1"/>
            <a:ext cx="873160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3241" y="190479"/>
            <a:ext cx="3120085" cy="622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886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0"/>
            <a:ext cx="8781143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7710" y="195943"/>
            <a:ext cx="2915399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11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371" y="0"/>
            <a:ext cx="9393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72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5" y="0"/>
            <a:ext cx="8940800" cy="6844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566" y="444137"/>
            <a:ext cx="2475328" cy="561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1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2533" y="391886"/>
            <a:ext cx="10469638" cy="5268685"/>
          </a:xfrm>
        </p:spPr>
        <p:txBody>
          <a:bodyPr>
            <a:noAutofit/>
          </a:bodyPr>
          <a:lstStyle/>
          <a:p>
            <a:r>
              <a:rPr lang="sr-Cyrl-RS" sz="3200" dirty="0" smtClean="0">
                <a:solidFill>
                  <a:schemeClr val="tx1"/>
                </a:solidFill>
              </a:rPr>
              <a:t>Непознате ријечи: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Кина </a:t>
            </a:r>
            <a:r>
              <a:rPr lang="sr-Cyrl-RS" sz="2800" dirty="0" smtClean="0"/>
              <a:t>- велика, далека држава која има највећи број становника од свих држава на планети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ступати </a:t>
            </a:r>
            <a:r>
              <a:rPr lang="sr-Cyrl-RS" sz="2800" dirty="0" smtClean="0"/>
              <a:t>- ходати на посебан начин, чврсто,</a:t>
            </a:r>
            <a:r>
              <a:rPr lang="sr-Latn-RS" sz="2800" dirty="0" smtClean="0"/>
              <a:t> </a:t>
            </a:r>
            <a:r>
              <a:rPr lang="sr-Cyrl-RS" sz="2800" dirty="0" smtClean="0"/>
              <a:t>одсјечно 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преступ </a:t>
            </a:r>
            <a:r>
              <a:rPr lang="sr-Cyrl-RS" sz="2800" dirty="0" smtClean="0"/>
              <a:t>- направити погрешан корак, погријешити у нечему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олово </a:t>
            </a:r>
            <a:r>
              <a:rPr lang="sr-Cyrl-RS" sz="2800" dirty="0" smtClean="0"/>
              <a:t>- најтежи метал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завежљај </a:t>
            </a:r>
            <a:r>
              <a:rPr lang="sr-Cyrl-RS" sz="2800" dirty="0" smtClean="0"/>
              <a:t>- оно што је увијено у платно</a:t>
            </a:r>
            <a:endParaRPr lang="sr-Latn-R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5699" y="3252651"/>
            <a:ext cx="2204690" cy="343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64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43888" y="2023822"/>
            <a:ext cx="1828800" cy="18288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14925"/>
            <a:ext cx="8596668" cy="4846594"/>
          </a:xfrm>
        </p:spPr>
        <p:txBody>
          <a:bodyPr>
            <a:normAutofit/>
          </a:bodyPr>
          <a:lstStyle/>
          <a:p>
            <a:endParaRPr lang="sr-Cyrl-RS" sz="2800" dirty="0" smtClean="0">
              <a:solidFill>
                <a:schemeClr val="tx1"/>
              </a:solidFill>
            </a:endParaRPr>
          </a:p>
          <a:p>
            <a:endParaRPr lang="sr-Cyrl-RS" sz="2800" dirty="0">
              <a:solidFill>
                <a:schemeClr val="tx1"/>
              </a:solidFill>
            </a:endParaRPr>
          </a:p>
          <a:p>
            <a:r>
              <a:rPr lang="sr-Cyrl-RS" sz="2800" dirty="0" smtClean="0">
                <a:solidFill>
                  <a:srgbClr val="FF0000"/>
                </a:solidFill>
              </a:rPr>
              <a:t>Тема дјела: </a:t>
            </a:r>
            <a:r>
              <a:rPr lang="sr-Cyrl-RS" sz="2800" dirty="0" smtClean="0">
                <a:solidFill>
                  <a:schemeClr val="accent1">
                    <a:lumMod val="50000"/>
                  </a:schemeClr>
                </a:solidFill>
              </a:rPr>
              <a:t>Узајамна љубав и повјерење између баке и унука.</a:t>
            </a:r>
          </a:p>
          <a:p>
            <a:r>
              <a:rPr lang="sr-Cyrl-RS" sz="2800" dirty="0" smtClean="0">
                <a:solidFill>
                  <a:srgbClr val="FF0000"/>
                </a:solidFill>
              </a:rPr>
              <a:t>Ликови:</a:t>
            </a:r>
            <a:r>
              <a:rPr lang="sr-Cyrl-RS" sz="2800" dirty="0" smtClean="0">
                <a:solidFill>
                  <a:schemeClr val="tx1"/>
                </a:solidFill>
              </a:rPr>
              <a:t> </a:t>
            </a:r>
            <a:r>
              <a:rPr lang="sr-Cyrl-RS" sz="2800" dirty="0" smtClean="0">
                <a:solidFill>
                  <a:schemeClr val="accent1">
                    <a:lumMod val="50000"/>
                  </a:schemeClr>
                </a:solidFill>
              </a:rPr>
              <a:t>Унук и бака</a:t>
            </a:r>
          </a:p>
          <a:p>
            <a:endParaRPr lang="sr-Latn-R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051" y="3329894"/>
            <a:ext cx="4197350" cy="31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601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2610" y="967620"/>
            <a:ext cx="7766936" cy="1646302"/>
          </a:xfrm>
        </p:spPr>
        <p:txBody>
          <a:bodyPr/>
          <a:lstStyle/>
          <a:p>
            <a:r>
              <a:rPr lang="sr-Cyrl-RS" sz="3600" dirty="0" smtClean="0">
                <a:solidFill>
                  <a:schemeClr val="tx1"/>
                </a:solidFill>
              </a:rPr>
              <a:t>Задатак за самосталан рад</a:t>
            </a:r>
            <a:endParaRPr lang="sr-Latn-RS" sz="3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257" y="3010077"/>
            <a:ext cx="101890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RS" sz="2800" dirty="0" smtClean="0">
                <a:solidFill>
                  <a:srgbClr val="C00000"/>
                </a:solidFill>
              </a:rPr>
              <a:t>Пажљиво </a:t>
            </a:r>
            <a:r>
              <a:rPr lang="sr-Cyrl-RS" sz="2800" dirty="0">
                <a:solidFill>
                  <a:srgbClr val="C00000"/>
                </a:solidFill>
              </a:rPr>
              <a:t>прочитајте текст „Бака“ из ваше Читанке на странама 59</a:t>
            </a:r>
            <a:r>
              <a:rPr lang="sr-Cyrl-RS" sz="2800" dirty="0" smtClean="0">
                <a:solidFill>
                  <a:srgbClr val="C00000"/>
                </a:solidFill>
              </a:rPr>
              <a:t>,</a:t>
            </a:r>
            <a:r>
              <a:rPr lang="sr-Latn-RS" sz="2800" dirty="0" smtClean="0">
                <a:solidFill>
                  <a:srgbClr val="C00000"/>
                </a:solidFill>
              </a:rPr>
              <a:t> </a:t>
            </a:r>
            <a:r>
              <a:rPr lang="sr-Cyrl-RS" sz="2800" dirty="0" smtClean="0">
                <a:solidFill>
                  <a:srgbClr val="C00000"/>
                </a:solidFill>
              </a:rPr>
              <a:t>60,</a:t>
            </a:r>
            <a:r>
              <a:rPr lang="sr-Latn-RS" sz="2800" dirty="0" smtClean="0">
                <a:solidFill>
                  <a:srgbClr val="C00000"/>
                </a:solidFill>
              </a:rPr>
              <a:t> </a:t>
            </a:r>
            <a:r>
              <a:rPr lang="sr-Cyrl-RS" sz="2800" dirty="0" smtClean="0">
                <a:solidFill>
                  <a:srgbClr val="C00000"/>
                </a:solidFill>
              </a:rPr>
              <a:t>61</a:t>
            </a:r>
            <a:r>
              <a:rPr lang="sr-Cyrl-RS" sz="2800" dirty="0">
                <a:solidFill>
                  <a:srgbClr val="C00000"/>
                </a:solidFill>
              </a:rPr>
              <a:t>. и 62</a:t>
            </a:r>
            <a:r>
              <a:rPr lang="sr-Cyrl-RS" sz="2800" dirty="0" smtClean="0">
                <a:solidFill>
                  <a:srgbClr val="C00000"/>
                </a:solidFill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RS" sz="2800" dirty="0" smtClean="0">
                <a:solidFill>
                  <a:srgbClr val="C00000"/>
                </a:solidFill>
              </a:rPr>
              <a:t>Будите мали истраживачи, те откријте особине ликова и њихов међусобни однос о чему ћемо сутра разговарати.</a:t>
            </a:r>
            <a:endParaRPr lang="sr-Latn-RS" sz="28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588" y="266771"/>
            <a:ext cx="17240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42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</TotalTime>
  <Words>137</Words>
  <Application>Microsoft Office PowerPoint</Application>
  <PresentationFormat>Custom</PresentationFormat>
  <Paragraphs>16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“БАКА”</vt:lpstr>
      <vt:lpstr>ВОЈА ЦАРИЋ је био српски пјесник и прозни писац. Рођен је у мјесту Машићи код Нове Градишке 1922. године.   Његова најпознатија дјела су:  „Бели вук“,  „Бајка о тајни“,  „Апарат професора Коса“,  „Еј, ти“,  „Шарени мост“.   Умро је 1992. године у Београду.</vt:lpstr>
      <vt:lpstr>Slide 3</vt:lpstr>
      <vt:lpstr>Slide 4</vt:lpstr>
      <vt:lpstr>Slide 5</vt:lpstr>
      <vt:lpstr>Slide 6</vt:lpstr>
      <vt:lpstr>Slide 7</vt:lpstr>
      <vt:lpstr>Slide 8</vt:lpstr>
      <vt:lpstr>Задатак за самосталан рад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БАКА</dc:title>
  <dc:creator>Miki</dc:creator>
  <cp:lastModifiedBy>Gordana Popadic</cp:lastModifiedBy>
  <cp:revision>30</cp:revision>
  <dcterms:created xsi:type="dcterms:W3CDTF">2021-02-16T11:15:16Z</dcterms:created>
  <dcterms:modified xsi:type="dcterms:W3CDTF">2021-02-19T10:13:15Z</dcterms:modified>
</cp:coreProperties>
</file>