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1" r:id="rId5"/>
    <p:sldId id="267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2" d="100"/>
          <a:sy n="132" d="100"/>
        </p:scale>
        <p:origin x="-1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6369-6D8C-48ED-A003-C11D5FC6866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BC1F-3D59-4BA2-81D5-DA68C3C9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4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ПОВРШИНА, БОЈА, МАСА, ВОЛУМЕН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Мотив: Отисикивање текстуре бојом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9502"/>
            <a:ext cx="362317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5. разред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ДА ПОНОВИМО: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То што видимо кад се зраци одбију од предмета називамо боја.</a:t>
            </a:r>
          </a:p>
          <a:p>
            <a:pPr marL="0" indent="0" algn="just">
              <a:buNone/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Површи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прекрива сваки простор и облик. Може бити: глатка, њежна, груба, храпава, пријатна, мекана итд.</a:t>
            </a:r>
          </a:p>
          <a:p>
            <a:pPr algn="just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Текстуру на скулптури и керамици умјетници постижу различитим квалитетом површине које моделују. Изглед текстуре зависи и од материјала који се користи.</a:t>
            </a:r>
          </a:p>
          <a:p>
            <a:pPr marL="0" indent="0" algn="just">
              <a:buNone/>
            </a:pPr>
            <a:endParaRPr lang="sr-Cyrl-R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059582"/>
            <a:ext cx="8229600" cy="3394075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Маса у простору може бити удубљена и испупчена.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Волумен је просторни  облик са три димензије: ширином, дужином и висином.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Шта све</a:t>
            </a:r>
            <a:r>
              <a:rPr lang="sr-Cyrl-R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можемо отискивати?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2859" y="193433"/>
            <a:ext cx="1938282" cy="2002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-6354" r="20744"/>
          <a:stretch/>
        </p:blipFill>
        <p:spPr>
          <a:xfrm>
            <a:off x="6732240" y="84356"/>
            <a:ext cx="2118531" cy="234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03798"/>
            <a:ext cx="2331427" cy="19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07720"/>
            <a:ext cx="1911999" cy="1996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4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1"/>
            <a:ext cx="2688677" cy="2141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81300"/>
            <a:ext cx="2496689" cy="254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08" y="1056610"/>
            <a:ext cx="3492388" cy="304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6868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r>
              <a:rPr lang="sr-Cyrl-RS" dirty="0">
                <a:solidFill>
                  <a:srgbClr val="FF0000"/>
                </a:solidFill>
              </a:rPr>
              <a:t/>
            </a:r>
            <a:br>
              <a:rPr lang="sr-Cyrl-RS" dirty="0">
                <a:solidFill>
                  <a:srgbClr val="FF0000"/>
                </a:solidFill>
              </a:rPr>
            </a:br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r>
              <a:rPr lang="sr-Cyrl-RS" dirty="0" smtClean="0">
                <a:solidFill>
                  <a:srgbClr val="FF0000"/>
                </a:solidFill>
              </a:rPr>
              <a:t/>
            </a:r>
            <a:br>
              <a:rPr lang="sr-Cyrl-RS" dirty="0" smtClean="0">
                <a:solidFill>
                  <a:srgbClr val="FF0000"/>
                </a:solidFill>
              </a:rPr>
            </a:br>
            <a:r>
              <a:rPr lang="sr-Cyrl-RS" dirty="0">
                <a:solidFill>
                  <a:srgbClr val="FF0000"/>
                </a:solidFill>
              </a:rPr>
              <a:t/>
            </a:r>
            <a:br>
              <a:rPr lang="sr-Cyrl-RS" dirty="0">
                <a:solidFill>
                  <a:srgbClr val="FF0000"/>
                </a:solidFill>
              </a:rPr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Отискивање настаје притиском неког предмета на подлогу.</a:t>
            </a:r>
            <a:br>
              <a:rPr lang="sr-Cyrl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Траг који оставља тај предмет на подлози зависи од његове текстуре.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Ево још неколико примјера отискивања: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3598"/>
            <a:ext cx="2872212" cy="2787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55" y="1707654"/>
            <a:ext cx="2345358" cy="300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03598"/>
            <a:ext cx="293629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84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590"/>
            <a:ext cx="352839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7494"/>
            <a:ext cx="442849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74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555526"/>
            <a:ext cx="6480721" cy="8572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25" y="1563638"/>
            <a:ext cx="8229600" cy="3394472"/>
          </a:xfrm>
        </p:spPr>
        <p:txBody>
          <a:bodyPr>
            <a:normAutofit/>
          </a:bodyPr>
          <a:lstStyle/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уџбенику Ликовне култура за 5. разред на стр. 38. урадите активност 7.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131</Words>
  <Application>Microsoft Office PowerPoint</Application>
  <PresentationFormat>On-screen Show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ПОВРШИНА, БОЈА, МАСА, ВОЛУМЕН</vt:lpstr>
      <vt:lpstr>ДА ПОНОВИМО: </vt:lpstr>
      <vt:lpstr>PowerPoint Presentation</vt:lpstr>
      <vt:lpstr>      Шта све можемо отискивати?</vt:lpstr>
      <vt:lpstr>      </vt:lpstr>
      <vt:lpstr>     Отискивање настаје притиском неког предмета на подлогу.   Траг који оставља тај предмет на подлози зависи од његове текстуре.</vt:lpstr>
      <vt:lpstr>Ево још неколико примјера отискивања:</vt:lpstr>
      <vt:lpstr>PowerPoint Presentation</vt:lpstr>
      <vt:lpstr>Задатак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ПОВРШИНА,БОЈА,МАСА,ВОЛУМЕН</dc:title>
  <dc:creator>Nina</dc:creator>
  <cp:lastModifiedBy>Computer</cp:lastModifiedBy>
  <cp:revision>18</cp:revision>
  <dcterms:created xsi:type="dcterms:W3CDTF">2021-02-11T11:35:52Z</dcterms:created>
  <dcterms:modified xsi:type="dcterms:W3CDTF">2021-02-15T17:38:10Z</dcterms:modified>
</cp:coreProperties>
</file>