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sldIdLst>
    <p:sldId id="256" r:id="rId3"/>
    <p:sldId id="257" r:id="rId4"/>
    <p:sldId id="258" r:id="rId5"/>
    <p:sldId id="259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40" autoAdjust="0"/>
  </p:normalViewPr>
  <p:slideViewPr>
    <p:cSldViewPr>
      <p:cViewPr varScale="1">
        <p:scale>
          <a:sx n="67" d="100"/>
          <a:sy n="67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B1FB5-EA74-468D-843A-E70FCF27C86E}" type="doc">
      <dgm:prSet loTypeId="urn:microsoft.com/office/officeart/2005/8/layout/h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816BB152-DD83-426C-BEC1-B7452840B593}">
      <dgm:prSet phldrT="[Text]" custT="1"/>
      <dgm:spPr/>
      <dgm:t>
        <a:bodyPr/>
        <a:lstStyle/>
        <a:p>
          <a:r>
            <a:rPr lang="de-DE" sz="2400" dirty="0" smtClean="0"/>
            <a:t>bestimmter Artikel</a:t>
          </a:r>
          <a:endParaRPr lang="en-US" sz="2400" dirty="0"/>
        </a:p>
      </dgm:t>
    </dgm:pt>
    <dgm:pt modelId="{567FC02D-0098-4232-A543-D34D18AEAEF6}" type="parTrans" cxnId="{57135236-232D-4F41-B881-2BF43D3E8985}">
      <dgm:prSet/>
      <dgm:spPr/>
      <dgm:t>
        <a:bodyPr/>
        <a:lstStyle/>
        <a:p>
          <a:endParaRPr lang="en-US"/>
        </a:p>
      </dgm:t>
    </dgm:pt>
    <dgm:pt modelId="{F14FF947-A742-4B17-8827-2D6E97D7475B}" type="sibTrans" cxnId="{57135236-232D-4F41-B881-2BF43D3E8985}">
      <dgm:prSet/>
      <dgm:spPr/>
      <dgm:t>
        <a:bodyPr/>
        <a:lstStyle/>
        <a:p>
          <a:endParaRPr lang="en-US"/>
        </a:p>
      </dgm:t>
    </dgm:pt>
    <dgm:pt modelId="{98A86700-5E71-4C40-84A5-F3BD48C81B35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70C0"/>
              </a:solidFill>
            </a:rPr>
            <a:t>m </a:t>
          </a:r>
        </a:p>
        <a:p>
          <a:r>
            <a:rPr lang="de-DE" sz="2000" dirty="0" smtClean="0">
              <a:solidFill>
                <a:srgbClr val="0070C0"/>
              </a:solidFill>
            </a:rPr>
            <a:t>der</a:t>
          </a:r>
          <a:endParaRPr lang="en-US" sz="2000" dirty="0">
            <a:solidFill>
              <a:srgbClr val="0070C0"/>
            </a:solidFill>
          </a:endParaRPr>
        </a:p>
      </dgm:t>
    </dgm:pt>
    <dgm:pt modelId="{88D37FFE-D6C2-4089-8839-DA0CA48EC822}" type="parTrans" cxnId="{B0D08FDA-AC45-42D0-A387-D0B9AB3A684B}">
      <dgm:prSet/>
      <dgm:spPr/>
      <dgm:t>
        <a:bodyPr/>
        <a:lstStyle/>
        <a:p>
          <a:endParaRPr lang="en-US"/>
        </a:p>
      </dgm:t>
    </dgm:pt>
    <dgm:pt modelId="{1B345916-9E7A-45B9-82F8-4BF1CDA551F2}" type="sibTrans" cxnId="{B0D08FDA-AC45-42D0-A387-D0B9AB3A684B}">
      <dgm:prSet/>
      <dgm:spPr/>
      <dgm:t>
        <a:bodyPr/>
        <a:lstStyle/>
        <a:p>
          <a:endParaRPr lang="en-US"/>
        </a:p>
      </dgm:t>
    </dgm:pt>
    <dgm:pt modelId="{97293517-157A-451E-8F33-33F990614FCF}">
      <dgm:prSet phldrT="[Text]" custT="1"/>
      <dgm:spPr/>
      <dgm:t>
        <a:bodyPr/>
        <a:lstStyle/>
        <a:p>
          <a:r>
            <a:rPr lang="de-DE" sz="2000" dirty="0" smtClean="0">
              <a:solidFill>
                <a:srgbClr val="FF0000"/>
              </a:solidFill>
            </a:rPr>
            <a:t>f</a:t>
          </a:r>
        </a:p>
        <a:p>
          <a:r>
            <a:rPr lang="de-DE" sz="2000" dirty="0" smtClean="0">
              <a:solidFill>
                <a:srgbClr val="FF0000"/>
              </a:solidFill>
            </a:rPr>
            <a:t>die</a:t>
          </a:r>
          <a:endParaRPr lang="en-US" sz="2000" dirty="0">
            <a:solidFill>
              <a:srgbClr val="FF0000"/>
            </a:solidFill>
          </a:endParaRPr>
        </a:p>
      </dgm:t>
    </dgm:pt>
    <dgm:pt modelId="{ACC26F8C-1F5F-4455-AD9E-DE2B356CC14A}" type="parTrans" cxnId="{DEFFF5CB-AAE7-4D13-87FD-6A8CFF787DF7}">
      <dgm:prSet/>
      <dgm:spPr/>
      <dgm:t>
        <a:bodyPr/>
        <a:lstStyle/>
        <a:p>
          <a:endParaRPr lang="en-US"/>
        </a:p>
      </dgm:t>
    </dgm:pt>
    <dgm:pt modelId="{7EC222F9-89FC-4E7F-9C9D-A909BF581DF1}" type="sibTrans" cxnId="{DEFFF5CB-AAE7-4D13-87FD-6A8CFF787DF7}">
      <dgm:prSet/>
      <dgm:spPr/>
      <dgm:t>
        <a:bodyPr/>
        <a:lstStyle/>
        <a:p>
          <a:endParaRPr lang="en-US"/>
        </a:p>
      </dgm:t>
    </dgm:pt>
    <dgm:pt modelId="{5285DB6A-D685-442C-8009-5B13C563675A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B050"/>
              </a:solidFill>
            </a:rPr>
            <a:t>n</a:t>
          </a:r>
        </a:p>
        <a:p>
          <a:r>
            <a:rPr lang="de-DE" sz="2000" dirty="0" smtClean="0">
              <a:solidFill>
                <a:srgbClr val="00B050"/>
              </a:solidFill>
            </a:rPr>
            <a:t>das</a:t>
          </a:r>
          <a:endParaRPr lang="en-US" sz="2000" dirty="0">
            <a:solidFill>
              <a:srgbClr val="00B050"/>
            </a:solidFill>
          </a:endParaRPr>
        </a:p>
      </dgm:t>
    </dgm:pt>
    <dgm:pt modelId="{E235A547-932A-43B0-A88B-54EF531B3931}" type="parTrans" cxnId="{0C0CA645-25E6-4B10-9C8E-3982C00D3036}">
      <dgm:prSet/>
      <dgm:spPr/>
      <dgm:t>
        <a:bodyPr/>
        <a:lstStyle/>
        <a:p>
          <a:endParaRPr lang="en-US"/>
        </a:p>
      </dgm:t>
    </dgm:pt>
    <dgm:pt modelId="{604907BD-3A81-4F1B-806B-97211C73897A}" type="sibTrans" cxnId="{0C0CA645-25E6-4B10-9C8E-3982C00D3036}">
      <dgm:prSet/>
      <dgm:spPr/>
      <dgm:t>
        <a:bodyPr/>
        <a:lstStyle/>
        <a:p>
          <a:endParaRPr lang="en-US"/>
        </a:p>
      </dgm:t>
    </dgm:pt>
    <dgm:pt modelId="{BD96FDBA-C7C3-488A-B5BC-1BC58EE2E0BC}">
      <dgm:prSet custT="1"/>
      <dgm:spPr/>
      <dgm:t>
        <a:bodyPr/>
        <a:lstStyle/>
        <a:p>
          <a:r>
            <a:rPr lang="de-DE" sz="2000" dirty="0" smtClean="0"/>
            <a:t>Pl</a:t>
          </a:r>
        </a:p>
        <a:p>
          <a:r>
            <a:rPr lang="de-DE" sz="2000" dirty="0" smtClean="0"/>
            <a:t>die</a:t>
          </a:r>
          <a:endParaRPr lang="en-US" sz="2000" dirty="0"/>
        </a:p>
      </dgm:t>
    </dgm:pt>
    <dgm:pt modelId="{9D152800-85A7-4390-9DB8-A5BBE7B76B96}" type="parTrans" cxnId="{12E63B0A-E9E1-4415-AD1E-8E2D65E40A55}">
      <dgm:prSet/>
      <dgm:spPr/>
      <dgm:t>
        <a:bodyPr/>
        <a:lstStyle/>
        <a:p>
          <a:endParaRPr lang="en-US"/>
        </a:p>
      </dgm:t>
    </dgm:pt>
    <dgm:pt modelId="{C241D661-A8C2-4F0C-9BD3-7CE5D0D612FB}" type="sibTrans" cxnId="{12E63B0A-E9E1-4415-AD1E-8E2D65E40A55}">
      <dgm:prSet/>
      <dgm:spPr/>
      <dgm:t>
        <a:bodyPr/>
        <a:lstStyle/>
        <a:p>
          <a:endParaRPr lang="en-US"/>
        </a:p>
      </dgm:t>
    </dgm:pt>
    <dgm:pt modelId="{E4BA9F6B-5E40-48B9-9251-57859138C5CE}" type="pres">
      <dgm:prSet presAssocID="{663B1FB5-EA74-468D-843A-E70FCF27C8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EB4A8E-2648-4862-A661-3C17159D0B65}" type="pres">
      <dgm:prSet presAssocID="{816BB152-DD83-426C-BEC1-B7452840B593}" presName="roof" presStyleLbl="dkBgShp" presStyleIdx="0" presStyleCnt="2"/>
      <dgm:spPr/>
      <dgm:t>
        <a:bodyPr/>
        <a:lstStyle/>
        <a:p>
          <a:endParaRPr lang="en-US"/>
        </a:p>
      </dgm:t>
    </dgm:pt>
    <dgm:pt modelId="{4686BE77-1315-4323-BDAB-E252E5A2EC86}" type="pres">
      <dgm:prSet presAssocID="{816BB152-DD83-426C-BEC1-B7452840B593}" presName="pillars" presStyleCnt="0"/>
      <dgm:spPr/>
      <dgm:t>
        <a:bodyPr/>
        <a:lstStyle/>
        <a:p>
          <a:endParaRPr lang="en-US"/>
        </a:p>
      </dgm:t>
    </dgm:pt>
    <dgm:pt modelId="{F4E5F121-1D63-43A9-92EC-178DB5A19B6D}" type="pres">
      <dgm:prSet presAssocID="{816BB152-DD83-426C-BEC1-B7452840B59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B0A51-AFC1-4BC8-8C04-0A7E49FCEFDF}" type="pres">
      <dgm:prSet presAssocID="{97293517-157A-451E-8F33-33F990614FC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C9CDF4-474C-4E4F-8DF0-18D76B7A6A55}" type="pres">
      <dgm:prSet presAssocID="{5285DB6A-D685-442C-8009-5B13C563675A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840D7-97FF-4494-82E1-0AED3BCED537}" type="pres">
      <dgm:prSet presAssocID="{BD96FDBA-C7C3-488A-B5BC-1BC58EE2E0BC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C0C4A-0053-4BB1-92EA-55142AA21AC6}" type="pres">
      <dgm:prSet presAssocID="{816BB152-DD83-426C-BEC1-B7452840B593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36136B4C-CDCB-465A-AFAC-80B4003C83CF}" type="presOf" srcId="{816BB152-DD83-426C-BEC1-B7452840B593}" destId="{43EB4A8E-2648-4862-A661-3C17159D0B65}" srcOrd="0" destOrd="0" presId="urn:microsoft.com/office/officeart/2005/8/layout/hList3"/>
    <dgm:cxn modelId="{B0D08FDA-AC45-42D0-A387-D0B9AB3A684B}" srcId="{816BB152-DD83-426C-BEC1-B7452840B593}" destId="{98A86700-5E71-4C40-84A5-F3BD48C81B35}" srcOrd="0" destOrd="0" parTransId="{88D37FFE-D6C2-4089-8839-DA0CA48EC822}" sibTransId="{1B345916-9E7A-45B9-82F8-4BF1CDA551F2}"/>
    <dgm:cxn modelId="{DEFFF5CB-AAE7-4D13-87FD-6A8CFF787DF7}" srcId="{816BB152-DD83-426C-BEC1-B7452840B593}" destId="{97293517-157A-451E-8F33-33F990614FCF}" srcOrd="1" destOrd="0" parTransId="{ACC26F8C-1F5F-4455-AD9E-DE2B356CC14A}" sibTransId="{7EC222F9-89FC-4E7F-9C9D-A909BF581DF1}"/>
    <dgm:cxn modelId="{12E63B0A-E9E1-4415-AD1E-8E2D65E40A55}" srcId="{816BB152-DD83-426C-BEC1-B7452840B593}" destId="{BD96FDBA-C7C3-488A-B5BC-1BC58EE2E0BC}" srcOrd="3" destOrd="0" parTransId="{9D152800-85A7-4390-9DB8-A5BBE7B76B96}" sibTransId="{C241D661-A8C2-4F0C-9BD3-7CE5D0D612FB}"/>
    <dgm:cxn modelId="{02135694-5F0A-4D36-92A7-3615DF26F52D}" type="presOf" srcId="{98A86700-5E71-4C40-84A5-F3BD48C81B35}" destId="{F4E5F121-1D63-43A9-92EC-178DB5A19B6D}" srcOrd="0" destOrd="0" presId="urn:microsoft.com/office/officeart/2005/8/layout/hList3"/>
    <dgm:cxn modelId="{0C0CA645-25E6-4B10-9C8E-3982C00D3036}" srcId="{816BB152-DD83-426C-BEC1-B7452840B593}" destId="{5285DB6A-D685-442C-8009-5B13C563675A}" srcOrd="2" destOrd="0" parTransId="{E235A547-932A-43B0-A88B-54EF531B3931}" sibTransId="{604907BD-3A81-4F1B-806B-97211C73897A}"/>
    <dgm:cxn modelId="{338046D7-EB22-4A2A-9738-9364A88D7139}" type="presOf" srcId="{5285DB6A-D685-442C-8009-5B13C563675A}" destId="{0AC9CDF4-474C-4E4F-8DF0-18D76B7A6A55}" srcOrd="0" destOrd="0" presId="urn:microsoft.com/office/officeart/2005/8/layout/hList3"/>
    <dgm:cxn modelId="{2CF6D850-2958-4DD3-B168-BB36982C0E18}" type="presOf" srcId="{BD96FDBA-C7C3-488A-B5BC-1BC58EE2E0BC}" destId="{352840D7-97FF-4494-82E1-0AED3BCED537}" srcOrd="0" destOrd="0" presId="urn:microsoft.com/office/officeart/2005/8/layout/hList3"/>
    <dgm:cxn modelId="{57135236-232D-4F41-B881-2BF43D3E8985}" srcId="{663B1FB5-EA74-468D-843A-E70FCF27C86E}" destId="{816BB152-DD83-426C-BEC1-B7452840B593}" srcOrd="0" destOrd="0" parTransId="{567FC02D-0098-4232-A543-D34D18AEAEF6}" sibTransId="{F14FF947-A742-4B17-8827-2D6E97D7475B}"/>
    <dgm:cxn modelId="{F516373A-4D10-44EF-AB32-E8A4C27D49B6}" type="presOf" srcId="{97293517-157A-451E-8F33-33F990614FCF}" destId="{B4AB0A51-AFC1-4BC8-8C04-0A7E49FCEFDF}" srcOrd="0" destOrd="0" presId="urn:microsoft.com/office/officeart/2005/8/layout/hList3"/>
    <dgm:cxn modelId="{D14734FE-1E86-447A-A205-A82E434047D4}" type="presOf" srcId="{663B1FB5-EA74-468D-843A-E70FCF27C86E}" destId="{E4BA9F6B-5E40-48B9-9251-57859138C5CE}" srcOrd="0" destOrd="0" presId="urn:microsoft.com/office/officeart/2005/8/layout/hList3"/>
    <dgm:cxn modelId="{3A8C3088-EA52-44B3-8696-0E1CEB71413D}" type="presParOf" srcId="{E4BA9F6B-5E40-48B9-9251-57859138C5CE}" destId="{43EB4A8E-2648-4862-A661-3C17159D0B65}" srcOrd="0" destOrd="0" presId="urn:microsoft.com/office/officeart/2005/8/layout/hList3"/>
    <dgm:cxn modelId="{90E9F064-6CF5-4F57-8A8C-C138DC95663F}" type="presParOf" srcId="{E4BA9F6B-5E40-48B9-9251-57859138C5CE}" destId="{4686BE77-1315-4323-BDAB-E252E5A2EC86}" srcOrd="1" destOrd="0" presId="urn:microsoft.com/office/officeart/2005/8/layout/hList3"/>
    <dgm:cxn modelId="{1C7F0D34-910D-4E30-9896-5889799FF719}" type="presParOf" srcId="{4686BE77-1315-4323-BDAB-E252E5A2EC86}" destId="{F4E5F121-1D63-43A9-92EC-178DB5A19B6D}" srcOrd="0" destOrd="0" presId="urn:microsoft.com/office/officeart/2005/8/layout/hList3"/>
    <dgm:cxn modelId="{7425F419-6715-434C-832E-09A89C38E0A6}" type="presParOf" srcId="{4686BE77-1315-4323-BDAB-E252E5A2EC86}" destId="{B4AB0A51-AFC1-4BC8-8C04-0A7E49FCEFDF}" srcOrd="1" destOrd="0" presId="urn:microsoft.com/office/officeart/2005/8/layout/hList3"/>
    <dgm:cxn modelId="{C771D97C-AEC0-4A86-91D7-9FDBC8FF6CC2}" type="presParOf" srcId="{4686BE77-1315-4323-BDAB-E252E5A2EC86}" destId="{0AC9CDF4-474C-4E4F-8DF0-18D76B7A6A55}" srcOrd="2" destOrd="0" presId="urn:microsoft.com/office/officeart/2005/8/layout/hList3"/>
    <dgm:cxn modelId="{3A7973E7-9FF0-4BB8-AFBB-8CF91BEBB02F}" type="presParOf" srcId="{4686BE77-1315-4323-BDAB-E252E5A2EC86}" destId="{352840D7-97FF-4494-82E1-0AED3BCED537}" srcOrd="3" destOrd="0" presId="urn:microsoft.com/office/officeart/2005/8/layout/hList3"/>
    <dgm:cxn modelId="{5AB006D0-A6CA-4F2B-B293-70C56996E88C}" type="presParOf" srcId="{E4BA9F6B-5E40-48B9-9251-57859138C5CE}" destId="{CA8C0C4A-0053-4BB1-92EA-55142AA21AC6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D3366C-90A9-462D-B54A-F3C60207F66B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5B6D660-C0C9-446B-8A63-B6DDC6DF9DE3}">
      <dgm:prSet phldrT="[Text]" custT="1"/>
      <dgm:spPr/>
      <dgm:t>
        <a:bodyPr/>
        <a:lstStyle/>
        <a:p>
          <a:r>
            <a:rPr lang="de-DE" sz="2400" dirty="0" smtClean="0"/>
            <a:t>unbestimmter Artikel</a:t>
          </a:r>
          <a:endParaRPr lang="en-US" sz="2400" dirty="0"/>
        </a:p>
      </dgm:t>
    </dgm:pt>
    <dgm:pt modelId="{3C798B6B-C6AD-44AD-8A06-F465096B792A}" type="parTrans" cxnId="{14720C72-BA19-45AB-A8F9-813E49068124}">
      <dgm:prSet/>
      <dgm:spPr/>
      <dgm:t>
        <a:bodyPr/>
        <a:lstStyle/>
        <a:p>
          <a:endParaRPr lang="en-US" sz="1800"/>
        </a:p>
      </dgm:t>
    </dgm:pt>
    <dgm:pt modelId="{09A2EFDA-E54C-48A2-9146-5CCBE1B05D25}" type="sibTrans" cxnId="{14720C72-BA19-45AB-A8F9-813E49068124}">
      <dgm:prSet/>
      <dgm:spPr/>
      <dgm:t>
        <a:bodyPr/>
        <a:lstStyle/>
        <a:p>
          <a:endParaRPr lang="en-US" sz="1800"/>
        </a:p>
      </dgm:t>
    </dgm:pt>
    <dgm:pt modelId="{BF20D2C4-90BF-4481-86AC-795DB1E6A681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70C0"/>
              </a:solidFill>
            </a:rPr>
            <a:t>m</a:t>
          </a:r>
        </a:p>
        <a:p>
          <a:r>
            <a:rPr lang="de-DE" sz="2000" dirty="0" smtClean="0">
              <a:solidFill>
                <a:srgbClr val="0070C0"/>
              </a:solidFill>
            </a:rPr>
            <a:t>ein</a:t>
          </a:r>
          <a:endParaRPr lang="en-US" sz="2000" dirty="0">
            <a:solidFill>
              <a:srgbClr val="0070C0"/>
            </a:solidFill>
          </a:endParaRPr>
        </a:p>
      </dgm:t>
    </dgm:pt>
    <dgm:pt modelId="{B067383E-5C97-4975-89BA-AB6D16386E74}" type="parTrans" cxnId="{BDA512CE-1705-4BD4-9075-8A2136A42C54}">
      <dgm:prSet/>
      <dgm:spPr/>
      <dgm:t>
        <a:bodyPr/>
        <a:lstStyle/>
        <a:p>
          <a:endParaRPr lang="en-US" sz="1800"/>
        </a:p>
      </dgm:t>
    </dgm:pt>
    <dgm:pt modelId="{DBB51842-946F-4047-B680-F0604F3DD72E}" type="sibTrans" cxnId="{BDA512CE-1705-4BD4-9075-8A2136A42C54}">
      <dgm:prSet/>
      <dgm:spPr/>
      <dgm:t>
        <a:bodyPr/>
        <a:lstStyle/>
        <a:p>
          <a:endParaRPr lang="en-US" sz="1800"/>
        </a:p>
      </dgm:t>
    </dgm:pt>
    <dgm:pt modelId="{6E4C733B-5A9B-4D4E-8AE2-13CD897EEB8F}">
      <dgm:prSet phldrT="[Text]" custT="1"/>
      <dgm:spPr/>
      <dgm:t>
        <a:bodyPr/>
        <a:lstStyle/>
        <a:p>
          <a:endParaRPr lang="de-DE" sz="1800" dirty="0" smtClean="0"/>
        </a:p>
        <a:p>
          <a:r>
            <a:rPr lang="de-DE" sz="2000" dirty="0" smtClean="0">
              <a:solidFill>
                <a:srgbClr val="FF0000"/>
              </a:solidFill>
            </a:rPr>
            <a:t>f</a:t>
          </a:r>
        </a:p>
        <a:p>
          <a:r>
            <a:rPr lang="de-DE" sz="2000" dirty="0" smtClean="0">
              <a:solidFill>
                <a:srgbClr val="FF0000"/>
              </a:solidFill>
            </a:rPr>
            <a:t>eine</a:t>
          </a:r>
        </a:p>
        <a:p>
          <a:endParaRPr lang="en-US" sz="1800" dirty="0"/>
        </a:p>
      </dgm:t>
    </dgm:pt>
    <dgm:pt modelId="{2E71B6F3-EB80-4DDE-94BA-B5B27DFDD7B7}" type="parTrans" cxnId="{5FD46076-E09F-48CB-AC6C-F5F8134D2BBD}">
      <dgm:prSet/>
      <dgm:spPr/>
      <dgm:t>
        <a:bodyPr/>
        <a:lstStyle/>
        <a:p>
          <a:endParaRPr lang="en-US" sz="1800"/>
        </a:p>
      </dgm:t>
    </dgm:pt>
    <dgm:pt modelId="{FF492271-09BA-490E-84BA-3FA201EC14FD}" type="sibTrans" cxnId="{5FD46076-E09F-48CB-AC6C-F5F8134D2BBD}">
      <dgm:prSet/>
      <dgm:spPr/>
      <dgm:t>
        <a:bodyPr/>
        <a:lstStyle/>
        <a:p>
          <a:endParaRPr lang="en-US" sz="1800"/>
        </a:p>
      </dgm:t>
    </dgm:pt>
    <dgm:pt modelId="{EDCAC6CD-C1EC-46C9-9421-B77C8B6E840C}">
      <dgm:prSet phldrT="[Text]" custT="1"/>
      <dgm:spPr/>
      <dgm:t>
        <a:bodyPr/>
        <a:lstStyle/>
        <a:p>
          <a:r>
            <a:rPr lang="de-DE" sz="2000" dirty="0" smtClean="0">
              <a:solidFill>
                <a:srgbClr val="00B050"/>
              </a:solidFill>
            </a:rPr>
            <a:t>n</a:t>
          </a:r>
        </a:p>
        <a:p>
          <a:r>
            <a:rPr lang="de-DE" sz="2000" dirty="0" smtClean="0">
              <a:solidFill>
                <a:srgbClr val="00B050"/>
              </a:solidFill>
            </a:rPr>
            <a:t>ein</a:t>
          </a:r>
          <a:endParaRPr lang="en-US" sz="2000" dirty="0">
            <a:solidFill>
              <a:srgbClr val="00B050"/>
            </a:solidFill>
          </a:endParaRPr>
        </a:p>
      </dgm:t>
    </dgm:pt>
    <dgm:pt modelId="{5028DC14-3EE4-44C1-85A6-18DDB821438B}" type="parTrans" cxnId="{321396EA-C879-4BAF-9356-6598AC63E5C1}">
      <dgm:prSet/>
      <dgm:spPr/>
      <dgm:t>
        <a:bodyPr/>
        <a:lstStyle/>
        <a:p>
          <a:endParaRPr lang="en-US" sz="1800"/>
        </a:p>
      </dgm:t>
    </dgm:pt>
    <dgm:pt modelId="{7E83F883-7B45-4E94-92AD-476B8A3ED44C}" type="sibTrans" cxnId="{321396EA-C879-4BAF-9356-6598AC63E5C1}">
      <dgm:prSet/>
      <dgm:spPr/>
      <dgm:t>
        <a:bodyPr/>
        <a:lstStyle/>
        <a:p>
          <a:endParaRPr lang="en-US" sz="1800"/>
        </a:p>
      </dgm:t>
    </dgm:pt>
    <dgm:pt modelId="{B6C36E78-99D6-4BC7-991B-85CBF9A99C7E}">
      <dgm:prSet custT="1"/>
      <dgm:spPr/>
      <dgm:t>
        <a:bodyPr/>
        <a:lstStyle/>
        <a:p>
          <a:r>
            <a:rPr lang="de-DE" sz="2000" dirty="0" smtClean="0"/>
            <a:t>Pl</a:t>
          </a:r>
        </a:p>
        <a:p>
          <a:r>
            <a:rPr lang="de-DE" sz="2000" dirty="0" smtClean="0"/>
            <a:t>-</a:t>
          </a:r>
          <a:endParaRPr lang="en-US" sz="2000" dirty="0"/>
        </a:p>
      </dgm:t>
    </dgm:pt>
    <dgm:pt modelId="{567DB38C-15E4-4F50-89CC-76C4F67FA860}" type="parTrans" cxnId="{AF61702B-24BF-4318-95F4-4DB361F765D6}">
      <dgm:prSet/>
      <dgm:spPr/>
      <dgm:t>
        <a:bodyPr/>
        <a:lstStyle/>
        <a:p>
          <a:endParaRPr lang="en-US" sz="1800"/>
        </a:p>
      </dgm:t>
    </dgm:pt>
    <dgm:pt modelId="{BF31F05D-755A-478C-9E57-333E55D6B7C2}" type="sibTrans" cxnId="{AF61702B-24BF-4318-95F4-4DB361F765D6}">
      <dgm:prSet/>
      <dgm:spPr/>
      <dgm:t>
        <a:bodyPr/>
        <a:lstStyle/>
        <a:p>
          <a:endParaRPr lang="en-US" sz="1800"/>
        </a:p>
      </dgm:t>
    </dgm:pt>
    <dgm:pt modelId="{DF484DDB-240E-46B8-90DD-77469AF5702C}" type="pres">
      <dgm:prSet presAssocID="{D5D3366C-90A9-462D-B54A-F3C60207F66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5D1D90-7A82-4701-AB8C-88EFA33E1966}" type="pres">
      <dgm:prSet presAssocID="{D5B6D660-C0C9-446B-8A63-B6DDC6DF9DE3}" presName="roof" presStyleLbl="dkBgShp" presStyleIdx="0" presStyleCnt="2"/>
      <dgm:spPr/>
      <dgm:t>
        <a:bodyPr/>
        <a:lstStyle/>
        <a:p>
          <a:endParaRPr lang="en-US"/>
        </a:p>
      </dgm:t>
    </dgm:pt>
    <dgm:pt modelId="{72CAB508-9F21-4496-9344-2662DE6F6710}" type="pres">
      <dgm:prSet presAssocID="{D5B6D660-C0C9-446B-8A63-B6DDC6DF9DE3}" presName="pillars" presStyleCnt="0"/>
      <dgm:spPr/>
      <dgm:t>
        <a:bodyPr/>
        <a:lstStyle/>
        <a:p>
          <a:endParaRPr lang="en-US"/>
        </a:p>
      </dgm:t>
    </dgm:pt>
    <dgm:pt modelId="{3BA3F9F8-205D-4042-B928-4B2B034645AC}" type="pres">
      <dgm:prSet presAssocID="{D5B6D660-C0C9-446B-8A63-B6DDC6DF9DE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84FA3-BFE6-417D-9ACF-2CAD20A25E46}" type="pres">
      <dgm:prSet presAssocID="{6E4C733B-5A9B-4D4E-8AE2-13CD897EEB8F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76D5A-D002-424B-A8D9-2991A017522B}" type="pres">
      <dgm:prSet presAssocID="{EDCAC6CD-C1EC-46C9-9421-B77C8B6E840C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E9AE7-F4C5-4A9B-9167-322404AE5507}" type="pres">
      <dgm:prSet presAssocID="{B6C36E78-99D6-4BC7-991B-85CBF9A99C7E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E5233C-5692-40B8-B43C-29C93EE9F34D}" type="pres">
      <dgm:prSet presAssocID="{D5B6D660-C0C9-446B-8A63-B6DDC6DF9DE3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DAE9FA37-CF8F-4754-AF31-F93F96F105D7}" type="presOf" srcId="{D5D3366C-90A9-462D-B54A-F3C60207F66B}" destId="{DF484DDB-240E-46B8-90DD-77469AF5702C}" srcOrd="0" destOrd="0" presId="urn:microsoft.com/office/officeart/2005/8/layout/hList3"/>
    <dgm:cxn modelId="{5FD46076-E09F-48CB-AC6C-F5F8134D2BBD}" srcId="{D5B6D660-C0C9-446B-8A63-B6DDC6DF9DE3}" destId="{6E4C733B-5A9B-4D4E-8AE2-13CD897EEB8F}" srcOrd="1" destOrd="0" parTransId="{2E71B6F3-EB80-4DDE-94BA-B5B27DFDD7B7}" sibTransId="{FF492271-09BA-490E-84BA-3FA201EC14FD}"/>
    <dgm:cxn modelId="{E65DB423-BBC9-4838-9E6B-6680437A5561}" type="presOf" srcId="{B6C36E78-99D6-4BC7-991B-85CBF9A99C7E}" destId="{D52E9AE7-F4C5-4A9B-9167-322404AE5507}" srcOrd="0" destOrd="0" presId="urn:microsoft.com/office/officeart/2005/8/layout/hList3"/>
    <dgm:cxn modelId="{DFB4DB55-2A3A-4CFC-A4BC-A4AF8A69EED7}" type="presOf" srcId="{BF20D2C4-90BF-4481-86AC-795DB1E6A681}" destId="{3BA3F9F8-205D-4042-B928-4B2B034645AC}" srcOrd="0" destOrd="0" presId="urn:microsoft.com/office/officeart/2005/8/layout/hList3"/>
    <dgm:cxn modelId="{74654A32-42CF-4514-9119-6BB6781C9237}" type="presOf" srcId="{D5B6D660-C0C9-446B-8A63-B6DDC6DF9DE3}" destId="{975D1D90-7A82-4701-AB8C-88EFA33E1966}" srcOrd="0" destOrd="0" presId="urn:microsoft.com/office/officeart/2005/8/layout/hList3"/>
    <dgm:cxn modelId="{EE0F8195-AF39-4A5D-9487-1766F15C6933}" type="presOf" srcId="{6E4C733B-5A9B-4D4E-8AE2-13CD897EEB8F}" destId="{41B84FA3-BFE6-417D-9ACF-2CAD20A25E46}" srcOrd="0" destOrd="0" presId="urn:microsoft.com/office/officeart/2005/8/layout/hList3"/>
    <dgm:cxn modelId="{14720C72-BA19-45AB-A8F9-813E49068124}" srcId="{D5D3366C-90A9-462D-B54A-F3C60207F66B}" destId="{D5B6D660-C0C9-446B-8A63-B6DDC6DF9DE3}" srcOrd="0" destOrd="0" parTransId="{3C798B6B-C6AD-44AD-8A06-F465096B792A}" sibTransId="{09A2EFDA-E54C-48A2-9146-5CCBE1B05D25}"/>
    <dgm:cxn modelId="{BDA512CE-1705-4BD4-9075-8A2136A42C54}" srcId="{D5B6D660-C0C9-446B-8A63-B6DDC6DF9DE3}" destId="{BF20D2C4-90BF-4481-86AC-795DB1E6A681}" srcOrd="0" destOrd="0" parTransId="{B067383E-5C97-4975-89BA-AB6D16386E74}" sibTransId="{DBB51842-946F-4047-B680-F0604F3DD72E}"/>
    <dgm:cxn modelId="{321396EA-C879-4BAF-9356-6598AC63E5C1}" srcId="{D5B6D660-C0C9-446B-8A63-B6DDC6DF9DE3}" destId="{EDCAC6CD-C1EC-46C9-9421-B77C8B6E840C}" srcOrd="2" destOrd="0" parTransId="{5028DC14-3EE4-44C1-85A6-18DDB821438B}" sibTransId="{7E83F883-7B45-4E94-92AD-476B8A3ED44C}"/>
    <dgm:cxn modelId="{AF61702B-24BF-4318-95F4-4DB361F765D6}" srcId="{D5B6D660-C0C9-446B-8A63-B6DDC6DF9DE3}" destId="{B6C36E78-99D6-4BC7-991B-85CBF9A99C7E}" srcOrd="3" destOrd="0" parTransId="{567DB38C-15E4-4F50-89CC-76C4F67FA860}" sibTransId="{BF31F05D-755A-478C-9E57-333E55D6B7C2}"/>
    <dgm:cxn modelId="{AD56A0D6-3B04-48D9-B6F1-D0217E4E0C58}" type="presOf" srcId="{EDCAC6CD-C1EC-46C9-9421-B77C8B6E840C}" destId="{8C776D5A-D002-424B-A8D9-2991A017522B}" srcOrd="0" destOrd="0" presId="urn:microsoft.com/office/officeart/2005/8/layout/hList3"/>
    <dgm:cxn modelId="{32651E9D-1636-4B3F-B1E1-759FBED3257E}" type="presParOf" srcId="{DF484DDB-240E-46B8-90DD-77469AF5702C}" destId="{975D1D90-7A82-4701-AB8C-88EFA33E1966}" srcOrd="0" destOrd="0" presId="urn:microsoft.com/office/officeart/2005/8/layout/hList3"/>
    <dgm:cxn modelId="{B8D4923C-DADE-4373-A8B5-11586EF2501E}" type="presParOf" srcId="{DF484DDB-240E-46B8-90DD-77469AF5702C}" destId="{72CAB508-9F21-4496-9344-2662DE6F6710}" srcOrd="1" destOrd="0" presId="urn:microsoft.com/office/officeart/2005/8/layout/hList3"/>
    <dgm:cxn modelId="{B163A934-3B8F-465C-93F4-8B07C1A5F86C}" type="presParOf" srcId="{72CAB508-9F21-4496-9344-2662DE6F6710}" destId="{3BA3F9F8-205D-4042-B928-4B2B034645AC}" srcOrd="0" destOrd="0" presId="urn:microsoft.com/office/officeart/2005/8/layout/hList3"/>
    <dgm:cxn modelId="{20BD0F9C-EDAB-43A5-AAAE-77026795891E}" type="presParOf" srcId="{72CAB508-9F21-4496-9344-2662DE6F6710}" destId="{41B84FA3-BFE6-417D-9ACF-2CAD20A25E46}" srcOrd="1" destOrd="0" presId="urn:microsoft.com/office/officeart/2005/8/layout/hList3"/>
    <dgm:cxn modelId="{2CAF75F8-6AA8-45C1-B965-393BDD358A4C}" type="presParOf" srcId="{72CAB508-9F21-4496-9344-2662DE6F6710}" destId="{8C776D5A-D002-424B-A8D9-2991A017522B}" srcOrd="2" destOrd="0" presId="urn:microsoft.com/office/officeart/2005/8/layout/hList3"/>
    <dgm:cxn modelId="{3264F1B8-A2A7-4068-AD5A-0EF08F1083AB}" type="presParOf" srcId="{72CAB508-9F21-4496-9344-2662DE6F6710}" destId="{D52E9AE7-F4C5-4A9B-9167-322404AE5507}" srcOrd="3" destOrd="0" presId="urn:microsoft.com/office/officeart/2005/8/layout/hList3"/>
    <dgm:cxn modelId="{DD0E670E-BA2A-4832-8C4A-B19AB3037BE9}" type="presParOf" srcId="{DF484DDB-240E-46B8-90DD-77469AF5702C}" destId="{C7E5233C-5692-40B8-B43C-29C93EE9F34D}" srcOrd="2" destOrd="0" presId="urn:microsoft.com/office/officeart/2005/8/layout/h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AF6B82-6410-42D0-803A-FFA6D7522338}" type="doc">
      <dgm:prSet loTypeId="urn:microsoft.com/office/officeart/2005/8/layout/hList3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78ED04A0-F6EF-4A88-99DF-A253FE5D2E02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70C0"/>
              </a:solidFill>
            </a:rPr>
            <a:t>m</a:t>
          </a:r>
        </a:p>
        <a:p>
          <a:r>
            <a:rPr lang="en-US" sz="2000" dirty="0" err="1" smtClean="0">
              <a:solidFill>
                <a:srgbClr val="0070C0"/>
              </a:solidFill>
            </a:rPr>
            <a:t>kein</a:t>
          </a:r>
          <a:endParaRPr lang="en-US" sz="2000" dirty="0">
            <a:solidFill>
              <a:srgbClr val="0070C0"/>
            </a:solidFill>
          </a:endParaRPr>
        </a:p>
      </dgm:t>
    </dgm:pt>
    <dgm:pt modelId="{48F9B9CB-6581-4176-8AC5-88093B9DA024}" type="parTrans" cxnId="{229B2A53-E588-4744-BCBD-26513B45AE3A}">
      <dgm:prSet/>
      <dgm:spPr/>
      <dgm:t>
        <a:bodyPr/>
        <a:lstStyle/>
        <a:p>
          <a:endParaRPr lang="en-US"/>
        </a:p>
      </dgm:t>
    </dgm:pt>
    <dgm:pt modelId="{0487D127-D940-44FF-8E9A-2AB3481FA59D}" type="sibTrans" cxnId="{229B2A53-E588-4744-BCBD-26513B45AE3A}">
      <dgm:prSet/>
      <dgm:spPr/>
      <dgm:t>
        <a:bodyPr/>
        <a:lstStyle/>
        <a:p>
          <a:endParaRPr lang="en-US"/>
        </a:p>
      </dgm:t>
    </dgm:pt>
    <dgm:pt modelId="{3FF631B9-256C-43FF-AD45-F20E156F188E}">
      <dgm:prSet phldrT="[Text]" custT="1"/>
      <dgm:spPr/>
      <dgm:t>
        <a:bodyPr/>
        <a:lstStyle/>
        <a:p>
          <a:r>
            <a:rPr lang="en-US" sz="2000" dirty="0" smtClean="0">
              <a:solidFill>
                <a:srgbClr val="FF0000"/>
              </a:solidFill>
            </a:rPr>
            <a:t>f</a:t>
          </a:r>
        </a:p>
        <a:p>
          <a:r>
            <a:rPr lang="en-US" sz="2000" dirty="0" err="1" smtClean="0">
              <a:solidFill>
                <a:srgbClr val="FF0000"/>
              </a:solidFill>
            </a:rPr>
            <a:t>keine</a:t>
          </a:r>
          <a:endParaRPr lang="en-US" sz="2000" dirty="0">
            <a:solidFill>
              <a:srgbClr val="FF0000"/>
            </a:solidFill>
          </a:endParaRPr>
        </a:p>
      </dgm:t>
    </dgm:pt>
    <dgm:pt modelId="{ED4CF433-57E9-435D-B5DA-27F52A7931DB}" type="parTrans" cxnId="{2B472C69-E8BF-424F-984E-AAA635C3D1E6}">
      <dgm:prSet/>
      <dgm:spPr/>
      <dgm:t>
        <a:bodyPr/>
        <a:lstStyle/>
        <a:p>
          <a:endParaRPr lang="en-US"/>
        </a:p>
      </dgm:t>
    </dgm:pt>
    <dgm:pt modelId="{7ADE7C29-1A00-4491-9EFC-49B7AF499CBD}" type="sibTrans" cxnId="{2B472C69-E8BF-424F-984E-AAA635C3D1E6}">
      <dgm:prSet/>
      <dgm:spPr/>
      <dgm:t>
        <a:bodyPr/>
        <a:lstStyle/>
        <a:p>
          <a:endParaRPr lang="en-US"/>
        </a:p>
      </dgm:t>
    </dgm:pt>
    <dgm:pt modelId="{975C9C95-5894-44A0-BE7B-D75F42E69183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B050"/>
              </a:solidFill>
            </a:rPr>
            <a:t>n</a:t>
          </a:r>
        </a:p>
        <a:p>
          <a:r>
            <a:rPr lang="en-US" sz="2000" dirty="0" err="1" smtClean="0">
              <a:solidFill>
                <a:srgbClr val="00B050"/>
              </a:solidFill>
            </a:rPr>
            <a:t>kein</a:t>
          </a:r>
          <a:endParaRPr lang="en-US" sz="2000" dirty="0">
            <a:solidFill>
              <a:srgbClr val="00B050"/>
            </a:solidFill>
          </a:endParaRPr>
        </a:p>
      </dgm:t>
    </dgm:pt>
    <dgm:pt modelId="{4139EECE-0FC3-49A6-9AEC-5DC23E5129EF}" type="parTrans" cxnId="{EFF725F7-CE7F-475D-B8FB-1043DF8BAEC2}">
      <dgm:prSet/>
      <dgm:spPr/>
      <dgm:t>
        <a:bodyPr/>
        <a:lstStyle/>
        <a:p>
          <a:endParaRPr lang="en-US"/>
        </a:p>
      </dgm:t>
    </dgm:pt>
    <dgm:pt modelId="{97892963-FF05-4823-B370-F52BC2D9C662}" type="sibTrans" cxnId="{EFF725F7-CE7F-475D-B8FB-1043DF8BAEC2}">
      <dgm:prSet/>
      <dgm:spPr/>
      <dgm:t>
        <a:bodyPr/>
        <a:lstStyle/>
        <a:p>
          <a:endParaRPr lang="en-US"/>
        </a:p>
      </dgm:t>
    </dgm:pt>
    <dgm:pt modelId="{474E72F9-7A92-4EB7-ADDD-3523D22D56B9}">
      <dgm:prSet custT="1"/>
      <dgm:spPr/>
      <dgm:t>
        <a:bodyPr/>
        <a:lstStyle/>
        <a:p>
          <a:r>
            <a:rPr lang="en-US" sz="2000" dirty="0" smtClean="0"/>
            <a:t>Pl</a:t>
          </a:r>
        </a:p>
        <a:p>
          <a:r>
            <a:rPr lang="en-US" sz="2000" dirty="0" err="1" smtClean="0"/>
            <a:t>keine</a:t>
          </a:r>
          <a:endParaRPr lang="en-US" sz="2000" dirty="0"/>
        </a:p>
      </dgm:t>
    </dgm:pt>
    <dgm:pt modelId="{81F8EBBE-A6EC-4004-97A1-49D69ADE327B}" type="parTrans" cxnId="{6BE2B5BF-7107-40CE-802E-10C1D7E2C3F2}">
      <dgm:prSet/>
      <dgm:spPr/>
      <dgm:t>
        <a:bodyPr/>
        <a:lstStyle/>
        <a:p>
          <a:endParaRPr lang="en-US"/>
        </a:p>
      </dgm:t>
    </dgm:pt>
    <dgm:pt modelId="{A3C6ADC2-9EB7-4655-B461-13075BF56C34}" type="sibTrans" cxnId="{6BE2B5BF-7107-40CE-802E-10C1D7E2C3F2}">
      <dgm:prSet/>
      <dgm:spPr/>
      <dgm:t>
        <a:bodyPr/>
        <a:lstStyle/>
        <a:p>
          <a:endParaRPr lang="en-US"/>
        </a:p>
      </dgm:t>
    </dgm:pt>
    <dgm:pt modelId="{71F53906-2410-4DB0-9F53-5BD638F9240F}">
      <dgm:prSet phldrT="[Text]" custT="1"/>
      <dgm:spPr/>
      <dgm:t>
        <a:bodyPr/>
        <a:lstStyle/>
        <a:p>
          <a:r>
            <a:rPr lang="en-US" sz="2400" u="none" strike="noStrike" smtClean="0"/>
            <a:t>negativer Artikel</a:t>
          </a:r>
          <a:endParaRPr lang="en-US" sz="2400" u="none" strike="noStrike" dirty="0"/>
        </a:p>
      </dgm:t>
    </dgm:pt>
    <dgm:pt modelId="{08899E05-520B-4DB0-A8D9-08A2B553A062}" type="sibTrans" cxnId="{004719CC-C197-4FB2-93E9-44AC0F47C798}">
      <dgm:prSet/>
      <dgm:spPr/>
      <dgm:t>
        <a:bodyPr/>
        <a:lstStyle/>
        <a:p>
          <a:endParaRPr lang="en-US"/>
        </a:p>
      </dgm:t>
    </dgm:pt>
    <dgm:pt modelId="{3A5219A8-6466-42A0-B7B1-1DCC360673BA}" type="parTrans" cxnId="{004719CC-C197-4FB2-93E9-44AC0F47C798}">
      <dgm:prSet/>
      <dgm:spPr/>
      <dgm:t>
        <a:bodyPr/>
        <a:lstStyle/>
        <a:p>
          <a:endParaRPr lang="en-US"/>
        </a:p>
      </dgm:t>
    </dgm:pt>
    <dgm:pt modelId="{DD24B99D-0B6D-40EB-A3F3-C577681C254D}" type="pres">
      <dgm:prSet presAssocID="{0DAF6B82-6410-42D0-803A-FFA6D752233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A32DE1-5BE1-4C50-AA07-A8C05FB445A7}" type="pres">
      <dgm:prSet presAssocID="{71F53906-2410-4DB0-9F53-5BD638F9240F}" presName="roof" presStyleLbl="dkBgShp" presStyleIdx="0" presStyleCnt="2"/>
      <dgm:spPr/>
      <dgm:t>
        <a:bodyPr/>
        <a:lstStyle/>
        <a:p>
          <a:endParaRPr lang="en-US"/>
        </a:p>
      </dgm:t>
    </dgm:pt>
    <dgm:pt modelId="{4B4E2AA8-6FB0-4F81-A91E-84E9315ECFC3}" type="pres">
      <dgm:prSet presAssocID="{71F53906-2410-4DB0-9F53-5BD638F9240F}" presName="pillars" presStyleCnt="0"/>
      <dgm:spPr/>
    </dgm:pt>
    <dgm:pt modelId="{02FBDF74-A1A3-458E-88D5-CFFAA8232305}" type="pres">
      <dgm:prSet presAssocID="{71F53906-2410-4DB0-9F53-5BD638F9240F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5C10AB-4275-4ACA-BFD5-4FB37C8901B0}" type="pres">
      <dgm:prSet presAssocID="{3FF631B9-256C-43FF-AD45-F20E156F188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E295C-BBF7-4D58-9959-854DF1620315}" type="pres">
      <dgm:prSet presAssocID="{975C9C95-5894-44A0-BE7B-D75F42E69183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92A64-4BBA-43F2-8726-48B1B54E72E5}" type="pres">
      <dgm:prSet presAssocID="{474E72F9-7A92-4EB7-ADDD-3523D22D56B9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67D894-7E84-4A33-8442-5891A70F9E3A}" type="pres">
      <dgm:prSet presAssocID="{71F53906-2410-4DB0-9F53-5BD638F9240F}" presName="base" presStyleLbl="dkBgShp" presStyleIdx="1" presStyleCnt="2"/>
      <dgm:spPr/>
    </dgm:pt>
  </dgm:ptLst>
  <dgm:cxnLst>
    <dgm:cxn modelId="{8FEDA406-CB3A-42DC-8DFF-3BDD72FDCF78}" type="presOf" srcId="{474E72F9-7A92-4EB7-ADDD-3523D22D56B9}" destId="{7C492A64-4BBA-43F2-8726-48B1B54E72E5}" srcOrd="0" destOrd="0" presId="urn:microsoft.com/office/officeart/2005/8/layout/hList3"/>
    <dgm:cxn modelId="{1E576EFB-23B9-454F-A6CD-114A6DEF723C}" type="presOf" srcId="{0DAF6B82-6410-42D0-803A-FFA6D7522338}" destId="{DD24B99D-0B6D-40EB-A3F3-C577681C254D}" srcOrd="0" destOrd="0" presId="urn:microsoft.com/office/officeart/2005/8/layout/hList3"/>
    <dgm:cxn modelId="{2B472C69-E8BF-424F-984E-AAA635C3D1E6}" srcId="{71F53906-2410-4DB0-9F53-5BD638F9240F}" destId="{3FF631B9-256C-43FF-AD45-F20E156F188E}" srcOrd="1" destOrd="0" parTransId="{ED4CF433-57E9-435D-B5DA-27F52A7931DB}" sibTransId="{7ADE7C29-1A00-4491-9EFC-49B7AF499CBD}"/>
    <dgm:cxn modelId="{229B2A53-E588-4744-BCBD-26513B45AE3A}" srcId="{71F53906-2410-4DB0-9F53-5BD638F9240F}" destId="{78ED04A0-F6EF-4A88-99DF-A253FE5D2E02}" srcOrd="0" destOrd="0" parTransId="{48F9B9CB-6581-4176-8AC5-88093B9DA024}" sibTransId="{0487D127-D940-44FF-8E9A-2AB3481FA59D}"/>
    <dgm:cxn modelId="{FEEAC3AE-500A-4649-9237-DFFBB3DF8E7A}" type="presOf" srcId="{975C9C95-5894-44A0-BE7B-D75F42E69183}" destId="{A97E295C-BBF7-4D58-9959-854DF1620315}" srcOrd="0" destOrd="0" presId="urn:microsoft.com/office/officeart/2005/8/layout/hList3"/>
    <dgm:cxn modelId="{EFF725F7-CE7F-475D-B8FB-1043DF8BAEC2}" srcId="{71F53906-2410-4DB0-9F53-5BD638F9240F}" destId="{975C9C95-5894-44A0-BE7B-D75F42E69183}" srcOrd="2" destOrd="0" parTransId="{4139EECE-0FC3-49A6-9AEC-5DC23E5129EF}" sibTransId="{97892963-FF05-4823-B370-F52BC2D9C662}"/>
    <dgm:cxn modelId="{B00D6FAF-F2CB-46A5-9EF8-54BE19986AA7}" type="presOf" srcId="{3FF631B9-256C-43FF-AD45-F20E156F188E}" destId="{475C10AB-4275-4ACA-BFD5-4FB37C8901B0}" srcOrd="0" destOrd="0" presId="urn:microsoft.com/office/officeart/2005/8/layout/hList3"/>
    <dgm:cxn modelId="{049BB5B5-269B-4C81-863B-88ACB1DEEDB5}" type="presOf" srcId="{71F53906-2410-4DB0-9F53-5BD638F9240F}" destId="{EEA32DE1-5BE1-4C50-AA07-A8C05FB445A7}" srcOrd="0" destOrd="0" presId="urn:microsoft.com/office/officeart/2005/8/layout/hList3"/>
    <dgm:cxn modelId="{BD53BB8D-559F-41CF-988F-6BB5BA8811DB}" type="presOf" srcId="{78ED04A0-F6EF-4A88-99DF-A253FE5D2E02}" destId="{02FBDF74-A1A3-458E-88D5-CFFAA8232305}" srcOrd="0" destOrd="0" presId="urn:microsoft.com/office/officeart/2005/8/layout/hList3"/>
    <dgm:cxn modelId="{004719CC-C197-4FB2-93E9-44AC0F47C798}" srcId="{0DAF6B82-6410-42D0-803A-FFA6D7522338}" destId="{71F53906-2410-4DB0-9F53-5BD638F9240F}" srcOrd="0" destOrd="0" parTransId="{3A5219A8-6466-42A0-B7B1-1DCC360673BA}" sibTransId="{08899E05-520B-4DB0-A8D9-08A2B553A062}"/>
    <dgm:cxn modelId="{6BE2B5BF-7107-40CE-802E-10C1D7E2C3F2}" srcId="{71F53906-2410-4DB0-9F53-5BD638F9240F}" destId="{474E72F9-7A92-4EB7-ADDD-3523D22D56B9}" srcOrd="3" destOrd="0" parTransId="{81F8EBBE-A6EC-4004-97A1-49D69ADE327B}" sibTransId="{A3C6ADC2-9EB7-4655-B461-13075BF56C34}"/>
    <dgm:cxn modelId="{A909DB3F-B80A-481D-9BFF-E18C6305E66A}" type="presParOf" srcId="{DD24B99D-0B6D-40EB-A3F3-C577681C254D}" destId="{EEA32DE1-5BE1-4C50-AA07-A8C05FB445A7}" srcOrd="0" destOrd="0" presId="urn:microsoft.com/office/officeart/2005/8/layout/hList3"/>
    <dgm:cxn modelId="{396F4874-147A-42C8-8059-3D4FFBFB6245}" type="presParOf" srcId="{DD24B99D-0B6D-40EB-A3F3-C577681C254D}" destId="{4B4E2AA8-6FB0-4F81-A91E-84E9315ECFC3}" srcOrd="1" destOrd="0" presId="urn:microsoft.com/office/officeart/2005/8/layout/hList3"/>
    <dgm:cxn modelId="{0282AFCD-1859-40F9-92A7-71B4DD8C1CB3}" type="presParOf" srcId="{4B4E2AA8-6FB0-4F81-A91E-84E9315ECFC3}" destId="{02FBDF74-A1A3-458E-88D5-CFFAA8232305}" srcOrd="0" destOrd="0" presId="urn:microsoft.com/office/officeart/2005/8/layout/hList3"/>
    <dgm:cxn modelId="{C57BB9E3-0460-4B72-8C68-A477CCFB027F}" type="presParOf" srcId="{4B4E2AA8-6FB0-4F81-A91E-84E9315ECFC3}" destId="{475C10AB-4275-4ACA-BFD5-4FB37C8901B0}" srcOrd="1" destOrd="0" presId="urn:microsoft.com/office/officeart/2005/8/layout/hList3"/>
    <dgm:cxn modelId="{11B3BB8D-ADF9-4856-A75B-08ED2A0E4C94}" type="presParOf" srcId="{4B4E2AA8-6FB0-4F81-A91E-84E9315ECFC3}" destId="{A97E295C-BBF7-4D58-9959-854DF1620315}" srcOrd="2" destOrd="0" presId="urn:microsoft.com/office/officeart/2005/8/layout/hList3"/>
    <dgm:cxn modelId="{4D40125B-C148-4289-BAD7-A1265B9BFB7F}" type="presParOf" srcId="{4B4E2AA8-6FB0-4F81-A91E-84E9315ECFC3}" destId="{7C492A64-4BBA-43F2-8726-48B1B54E72E5}" srcOrd="3" destOrd="0" presId="urn:microsoft.com/office/officeart/2005/8/layout/hList3"/>
    <dgm:cxn modelId="{757639F8-C842-4432-AAD2-386F3D1B3F37}" type="presParOf" srcId="{DD24B99D-0B6D-40EB-A3F3-C577681C254D}" destId="{1167D894-7E84-4A33-8442-5891A70F9E3A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6E59CC0-B641-4F8A-8201-656512A11419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CB5B9E-1293-400F-93DA-84932C243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B2ADF-51B8-42EC-99D7-F087FC35F7FD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A5991-5A71-4BF3-B6D4-237D7B7120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strips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13" Type="http://schemas.openxmlformats.org/officeDocument/2006/relationships/diagramColors" Target="../diagrams/colors3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openxmlformats.org/officeDocument/2006/relationships/diagramQuickStyle" Target="../diagrams/quickStyle3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2.xml"/><Relationship Id="rId11" Type="http://schemas.openxmlformats.org/officeDocument/2006/relationships/diagramLayout" Target="../diagrams/layout3.xml"/><Relationship Id="rId5" Type="http://schemas.openxmlformats.org/officeDocument/2006/relationships/diagramColors" Target="../diagrams/colors1.xml"/><Relationship Id="rId10" Type="http://schemas.openxmlformats.org/officeDocument/2006/relationships/diagramData" Target="../diagrams/data3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57233"/>
            <a:ext cx="8115328" cy="1214445"/>
          </a:xfrm>
        </p:spPr>
        <p:txBody>
          <a:bodyPr/>
          <a:lstStyle/>
          <a:p>
            <a:r>
              <a:rPr lang="en-US" dirty="0" smtClean="0"/>
              <a:t>DEUTSCH F</a:t>
            </a:r>
            <a:r>
              <a:rPr lang="de-DE" dirty="0" smtClean="0"/>
              <a:t>Ü</a:t>
            </a:r>
            <a:r>
              <a:rPr lang="en-US" dirty="0" smtClean="0"/>
              <a:t>R 6. KLASSE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4357694"/>
            <a:ext cx="5886464" cy="2017228"/>
          </a:xfrm>
        </p:spPr>
        <p:txBody>
          <a:bodyPr>
            <a:normAutofit/>
          </a:bodyPr>
          <a:lstStyle/>
          <a:p>
            <a:r>
              <a:rPr lang="de-DE" dirty="0" smtClean="0"/>
              <a:t>HAUSTIERE</a:t>
            </a:r>
          </a:p>
          <a:p>
            <a:r>
              <a:rPr lang="de-DE" dirty="0" smtClean="0"/>
              <a:t>- W iederholen</a:t>
            </a:r>
          </a:p>
          <a:p>
            <a:r>
              <a:rPr lang="de-DE" dirty="0" smtClean="0"/>
              <a:t>- Unbestimmter Artikel: ein/eine/ein/ -</a:t>
            </a:r>
          </a:p>
          <a:p>
            <a:r>
              <a:rPr lang="de-DE" dirty="0" smtClean="0"/>
              <a:t>- Negativer Artikel: kein/keine/kein/keine</a:t>
            </a:r>
          </a:p>
          <a:p>
            <a:r>
              <a:rPr lang="de-DE" dirty="0" smtClean="0"/>
              <a:t>- Verb: haben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85728"/>
            <a:ext cx="6600844" cy="4732834"/>
          </a:xfrm>
        </p:spPr>
        <p:txBody>
          <a:bodyPr>
            <a:normAutofit/>
          </a:bodyPr>
          <a:lstStyle/>
          <a:p>
            <a:r>
              <a:rPr lang="de-DE" dirty="0" smtClean="0"/>
              <a:t>HAUSTIERE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			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		</a:t>
            </a:r>
            <a:r>
              <a:rPr lang="de-DE" sz="3200" dirty="0" smtClean="0"/>
              <a:t/>
            </a:r>
            <a:br>
              <a:rPr lang="de-DE" sz="32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72206"/>
            <a:ext cx="6172200" cy="302716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accent4">
                    <a:lumMod val="75000"/>
                  </a:schemeClr>
                </a:solidFill>
              </a:rPr>
              <a:t>Die Fische und die Hamster sind interessant.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407194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1142984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Das ist ein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Hund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2285992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3"/>
                </a:solidFill>
              </a:rPr>
              <a:t>Das ist </a:t>
            </a:r>
            <a:r>
              <a:rPr lang="de-DE" sz="2000" dirty="0" smtClean="0">
                <a:solidFill>
                  <a:schemeClr val="accent3"/>
                </a:solidFill>
              </a:rPr>
              <a:t>eine</a:t>
            </a:r>
            <a:r>
              <a:rPr lang="de-DE" dirty="0" smtClean="0">
                <a:solidFill>
                  <a:schemeClr val="accent3"/>
                </a:solidFill>
              </a:rPr>
              <a:t> Katze.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26" y="3214686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Das ist ein Kaninchen.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8" y="1071546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Das ist ein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Papagei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6512" y="2214554"/>
            <a:ext cx="28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Das ist eine Schildkröte.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1714544" y="8572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57950" y="3429000"/>
            <a:ext cx="2643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Das ist ein Chinchilla.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643446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786322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457200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Box 30"/>
          <p:cNvSpPr txBox="1"/>
          <p:nvPr/>
        </p:nvSpPr>
        <p:spPr>
          <a:xfrm rot="10800000" flipV="1">
            <a:off x="3643306" y="494134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75000"/>
                  </a:schemeClr>
                </a:solidFill>
              </a:rPr>
              <a:t>Das sind die Fische.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214422"/>
            <a:ext cx="12144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TextBox 34"/>
          <p:cNvSpPr txBox="1"/>
          <p:nvPr/>
        </p:nvSpPr>
        <p:spPr>
          <a:xfrm>
            <a:off x="1857356" y="2071678"/>
            <a:ext cx="1214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solidFill>
                  <a:schemeClr val="accent2">
                    <a:lumMod val="75000"/>
                  </a:schemeClr>
                </a:solidFill>
              </a:rPr>
              <a:t>der </a:t>
            </a:r>
            <a:r>
              <a:rPr lang="de-DE" sz="1000" dirty="0" smtClean="0">
                <a:solidFill>
                  <a:schemeClr val="accent2">
                    <a:lumMod val="75000"/>
                  </a:schemeClr>
                </a:solidFill>
              </a:rPr>
              <a:t>Hund</a:t>
            </a:r>
            <a:endParaRPr lang="en-US" sz="1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357430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/>
        </p:nvSpPr>
        <p:spPr>
          <a:xfrm>
            <a:off x="1928794" y="3214686"/>
            <a:ext cx="10715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d</a:t>
            </a:r>
            <a:r>
              <a:rPr lang="de-DE" sz="1000" dirty="0" smtClean="0">
                <a:solidFill>
                  <a:srgbClr val="FF0000"/>
                </a:solidFill>
              </a:rPr>
              <a:t>ie Katze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480" y="4214818"/>
            <a:ext cx="1143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00B050"/>
                </a:solidFill>
              </a:rPr>
              <a:t>d</a:t>
            </a:r>
            <a:r>
              <a:rPr lang="de-DE" sz="1000" dirty="0" smtClean="0">
                <a:solidFill>
                  <a:srgbClr val="00B050"/>
                </a:solidFill>
              </a:rPr>
              <a:t>as  Kaninchen</a:t>
            </a:r>
            <a:endParaRPr lang="en-US" sz="1000" dirty="0">
              <a:solidFill>
                <a:srgbClr val="00B050"/>
              </a:solidFill>
            </a:endParaRPr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48278" y="3429000"/>
            <a:ext cx="90921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48278" y="2357430"/>
            <a:ext cx="105727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1142984"/>
            <a:ext cx="10001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5286380" y="2000240"/>
            <a:ext cx="9286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0070C0"/>
                </a:solidFill>
              </a:rPr>
              <a:t>d</a:t>
            </a:r>
            <a:r>
              <a:rPr lang="de-DE" sz="1000" dirty="0" smtClean="0">
                <a:solidFill>
                  <a:srgbClr val="0070C0"/>
                </a:solidFill>
              </a:rPr>
              <a:t>er  Papagei</a:t>
            </a:r>
            <a:endParaRPr lang="en-US" sz="1000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143504" y="3214687"/>
            <a:ext cx="1285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>
                <a:solidFill>
                  <a:srgbClr val="FF0000"/>
                </a:solidFill>
              </a:rPr>
              <a:t>d</a:t>
            </a:r>
            <a:r>
              <a:rPr lang="de-DE" sz="1000" dirty="0" smtClean="0">
                <a:solidFill>
                  <a:srgbClr val="FF0000"/>
                </a:solidFill>
              </a:rPr>
              <a:t>ie Schildkröte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286380" y="4429132"/>
            <a:ext cx="12144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rgbClr val="92D050"/>
                </a:solidFill>
              </a:rPr>
              <a:t>das Chinchilla</a:t>
            </a:r>
            <a:endParaRPr lang="en-US" sz="1000" dirty="0">
              <a:solidFill>
                <a:srgbClr val="92D050"/>
              </a:solidFill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71670" y="5286388"/>
            <a:ext cx="752474" cy="71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5214950"/>
            <a:ext cx="752474" cy="71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9" name="TextBox 48"/>
          <p:cNvSpPr txBox="1"/>
          <p:nvPr/>
        </p:nvSpPr>
        <p:spPr>
          <a:xfrm>
            <a:off x="3643306" y="535782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accent4">
                    <a:lumMod val="75000"/>
                  </a:schemeClr>
                </a:solidFill>
              </a:rPr>
              <a:t>Das sind die Hamster.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57818" y="3714752"/>
            <a:ext cx="7810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TextBox 50"/>
          <p:cNvSpPr txBox="1"/>
          <p:nvPr/>
        </p:nvSpPr>
        <p:spPr>
          <a:xfrm>
            <a:off x="3000364" y="171448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Der Hund ist groß.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29388" y="142873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Der Papagei ist bunt.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57488" y="271462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Die Katze ist lieb</a:t>
            </a:r>
            <a:r>
              <a:rPr lang="de-DE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86512" y="2643182"/>
            <a:ext cx="28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Die Schildkröte ist alt.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928926" y="385762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B050"/>
                </a:solidFill>
              </a:rPr>
              <a:t>D</a:t>
            </a:r>
            <a:r>
              <a:rPr lang="de-DE" dirty="0" smtClean="0">
                <a:solidFill>
                  <a:srgbClr val="00B050"/>
                </a:solidFill>
              </a:rPr>
              <a:t>as Kaninchen ist schnell.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57950" y="3929066"/>
            <a:ext cx="278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00B050"/>
                </a:solidFill>
              </a:rPr>
              <a:t>Das Chinchilla ist klein.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0" grpId="0"/>
      <p:bldP spid="12" grpId="0"/>
      <p:bldP spid="14" grpId="0"/>
      <p:bldP spid="22" grpId="0"/>
      <p:bldP spid="31" grpId="0"/>
      <p:bldP spid="49" grpId="0"/>
      <p:bldP spid="51" grpId="0"/>
      <p:bldP spid="52" grpId="0"/>
      <p:bldP spid="53" grpId="0"/>
      <p:bldP spid="55" grpId="0"/>
      <p:bldP spid="57" grpId="0"/>
      <p:bldP spid="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2258010" y="214291"/>
            <a:ext cx="6172200" cy="714379"/>
          </a:xfrm>
        </p:spPr>
        <p:txBody>
          <a:bodyPr>
            <a:normAutofit/>
          </a:bodyPr>
          <a:lstStyle/>
          <a:p>
            <a:pPr algn="ctr"/>
            <a:r>
              <a:rPr lang="de-DE" sz="3200" dirty="0" smtClean="0">
                <a:solidFill>
                  <a:schemeClr val="accent6">
                    <a:lumMod val="75000"/>
                  </a:schemeClr>
                </a:solidFill>
                <a:uFill>
                  <a:solidFill>
                    <a:schemeClr val="accent2">
                      <a:lumMod val="50000"/>
                    </a:schemeClr>
                  </a:solidFill>
                </a:uFill>
              </a:rPr>
              <a:t>Artikel</a:t>
            </a:r>
            <a:endParaRPr lang="en-US" sz="3200" dirty="0">
              <a:solidFill>
                <a:schemeClr val="accent6">
                  <a:lumMod val="75000"/>
                </a:schemeClr>
              </a:solidFill>
              <a:uFill>
                <a:solidFill>
                  <a:schemeClr val="accent2">
                    <a:lumMod val="50000"/>
                  </a:schemeClr>
                </a:solidFill>
              </a:u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286000" y="6329202"/>
            <a:ext cx="617220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1857356" y="1000108"/>
          <a:ext cx="7000924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1538" y="407194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3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857356" y="2643182"/>
          <a:ext cx="700092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1857356" y="4357694"/>
          <a:ext cx="7000924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8C0C4A-0053-4BB1-92EA-55142AA21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CA8C0C4A-0053-4BB1-92EA-55142AA21A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EB4A8E-2648-4862-A661-3C17159D0B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43EB4A8E-2648-4862-A661-3C17159D0B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E5F121-1D63-43A9-92EC-178DB5A19B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F4E5F121-1D63-43A9-92EC-178DB5A19B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AB0A51-AFC1-4BC8-8C04-0A7E49FCE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B4AB0A51-AFC1-4BC8-8C04-0A7E49FCE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C9CDF4-474C-4E4F-8DF0-18D76B7A6A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0AC9CDF4-474C-4E4F-8DF0-18D76B7A6A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2840D7-97FF-4494-82E1-0AED3BCED5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graphicEl>
                                              <a:dgm id="{352840D7-97FF-4494-82E1-0AED3BCED5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7E5233C-5692-40B8-B43C-29C93EE9F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graphicEl>
                                              <a:dgm id="{C7E5233C-5692-40B8-B43C-29C93EE9F3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75D1D90-7A82-4701-AB8C-88EFA33E19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graphicEl>
                                              <a:dgm id="{975D1D90-7A82-4701-AB8C-88EFA33E19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BA3F9F8-205D-4042-B928-4B2B034645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graphicEl>
                                              <a:dgm id="{3BA3F9F8-205D-4042-B928-4B2B034645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1B84FA3-BFE6-417D-9ACF-2CAD20A25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>
                                            <p:graphicEl>
                                              <a:dgm id="{41B84FA3-BFE6-417D-9ACF-2CAD20A25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C776D5A-D002-424B-A8D9-2991A0175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>
                                            <p:graphicEl>
                                              <a:dgm id="{8C776D5A-D002-424B-A8D9-2991A0175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52E9AE7-F4C5-4A9B-9167-322404AE5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9">
                                            <p:graphicEl>
                                              <a:dgm id="{D52E9AE7-F4C5-4A9B-9167-322404AE5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167D894-7E84-4A33-8442-5891A70F9E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0">
                                            <p:graphicEl>
                                              <a:dgm id="{1167D894-7E84-4A33-8442-5891A70F9E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EA32DE1-5BE1-4C50-AA07-A8C05FB44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">
                                            <p:graphicEl>
                                              <a:dgm id="{EEA32DE1-5BE1-4C50-AA07-A8C05FB44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2FBDF74-A1A3-458E-88D5-CFFAA8232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0">
                                            <p:graphicEl>
                                              <a:dgm id="{02FBDF74-A1A3-458E-88D5-CFFAA82323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75C10AB-4275-4ACA-BFD5-4FB37C8901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0">
                                            <p:graphicEl>
                                              <a:dgm id="{475C10AB-4275-4ACA-BFD5-4FB37C8901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97E295C-BBF7-4D58-9959-854DF1620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0">
                                            <p:graphicEl>
                                              <a:dgm id="{A97E295C-BBF7-4D58-9959-854DF1620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C492A64-4BBA-43F2-8726-48B1B54E72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">
                                            <p:graphicEl>
                                              <a:dgm id="{7C492A64-4BBA-43F2-8726-48B1B54E72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9" grpId="0">
        <p:bldSub>
          <a:bldDgm bld="one"/>
        </p:bldSub>
      </p:bldGraphic>
      <p:bldGraphic spid="10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1722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BEISPIELE</a:t>
            </a:r>
            <a:br>
              <a:rPr lang="de-DE" dirty="0" smtClean="0"/>
            </a:br>
            <a:r>
              <a:rPr lang="de-DE" i="1" dirty="0" smtClean="0"/>
              <a:t>kein  -   keine  -  kein  -  keine</a:t>
            </a:r>
            <a:br>
              <a:rPr lang="de-DE" i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5918" y="1142984"/>
            <a:ext cx="7000924" cy="52319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4000504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2"/>
            <a:ext cx="121444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71802" y="1214422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Ist das </a:t>
            </a:r>
            <a:r>
              <a:rPr lang="de-DE" dirty="0" smtClean="0">
                <a:solidFill>
                  <a:srgbClr val="00B0F0"/>
                </a:solidFill>
              </a:rPr>
              <a:t>ein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2060"/>
                </a:solidFill>
              </a:rPr>
              <a:t>Papagei?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1571612"/>
            <a:ext cx="3042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Nein, das ist </a:t>
            </a:r>
            <a:r>
              <a:rPr lang="de-DE" dirty="0" smtClean="0">
                <a:solidFill>
                  <a:srgbClr val="00B0F0"/>
                </a:solidFill>
              </a:rPr>
              <a:t>kein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smtClean="0">
                <a:solidFill>
                  <a:srgbClr val="002060"/>
                </a:solidFill>
              </a:rPr>
              <a:t>Papagei,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das ist </a:t>
            </a:r>
            <a:r>
              <a:rPr lang="de-DE" dirty="0" smtClean="0">
                <a:solidFill>
                  <a:srgbClr val="00B0F0"/>
                </a:solidFill>
              </a:rPr>
              <a:t>ein </a:t>
            </a:r>
            <a:r>
              <a:rPr lang="de-DE" dirty="0" smtClean="0">
                <a:solidFill>
                  <a:srgbClr val="002060"/>
                </a:solidFill>
              </a:rPr>
              <a:t>Hund. </a:t>
            </a:r>
            <a:endParaRPr lang="en-US" dirty="0"/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357430"/>
            <a:ext cx="114300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928926" y="250030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Ist das </a:t>
            </a:r>
            <a:r>
              <a:rPr lang="de-DE" dirty="0" smtClean="0">
                <a:solidFill>
                  <a:srgbClr val="FF0000"/>
                </a:solidFill>
              </a:rPr>
              <a:t>eine</a:t>
            </a:r>
            <a:r>
              <a:rPr lang="de-DE" dirty="0" smtClean="0"/>
              <a:t> Schildkröte?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2857496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Nein, da ist </a:t>
            </a:r>
            <a:r>
              <a:rPr lang="de-DE" dirty="0" smtClean="0">
                <a:solidFill>
                  <a:srgbClr val="FF0000"/>
                </a:solidFill>
              </a:rPr>
              <a:t>keine</a:t>
            </a:r>
            <a:r>
              <a:rPr lang="de-DE" dirty="0" smtClean="0"/>
              <a:t> Schildkröte, </a:t>
            </a:r>
          </a:p>
          <a:p>
            <a:r>
              <a:rPr lang="de-DE" dirty="0" smtClean="0"/>
              <a:t>das  ist </a:t>
            </a:r>
            <a:r>
              <a:rPr lang="de-DE" dirty="0" smtClean="0">
                <a:solidFill>
                  <a:srgbClr val="FF0000"/>
                </a:solidFill>
              </a:rPr>
              <a:t>eine</a:t>
            </a:r>
            <a:r>
              <a:rPr lang="de-DE" dirty="0" smtClean="0"/>
              <a:t> Katze.</a:t>
            </a:r>
            <a:endParaRPr lang="en-US" dirty="0"/>
          </a:p>
        </p:txBody>
      </p: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48278" y="3429000"/>
            <a:ext cx="90921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071802" y="357187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Ist das </a:t>
            </a:r>
            <a:r>
              <a:rPr lang="de-DE" dirty="0" smtClean="0">
                <a:solidFill>
                  <a:srgbClr val="00B050"/>
                </a:solidFill>
              </a:rPr>
              <a:t>ein </a:t>
            </a:r>
            <a:r>
              <a:rPr lang="de-DE" dirty="0" smtClean="0"/>
              <a:t>Chinchila?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86248" y="3929066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Nein, das ist </a:t>
            </a:r>
            <a:r>
              <a:rPr lang="de-DE" dirty="0" smtClean="0">
                <a:solidFill>
                  <a:srgbClr val="00B050"/>
                </a:solidFill>
              </a:rPr>
              <a:t>kein</a:t>
            </a:r>
            <a:r>
              <a:rPr lang="de-DE" dirty="0" smtClean="0"/>
              <a:t> Chinchila, </a:t>
            </a:r>
          </a:p>
          <a:p>
            <a:r>
              <a:rPr lang="de-DE" dirty="0" smtClean="0"/>
              <a:t>das ist </a:t>
            </a:r>
            <a:r>
              <a:rPr lang="de-DE" dirty="0" smtClean="0">
                <a:solidFill>
                  <a:srgbClr val="00B050"/>
                </a:solidFill>
              </a:rPr>
              <a:t>ein</a:t>
            </a:r>
            <a:r>
              <a:rPr lang="de-DE" dirty="0" smtClean="0"/>
              <a:t> Kaninchen.</a:t>
            </a:r>
            <a:endParaRPr lang="en-US" dirty="0"/>
          </a:p>
        </p:txBody>
      </p:sp>
      <p:pic>
        <p:nvPicPr>
          <p:cNvPr id="17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5143512"/>
            <a:ext cx="752474" cy="71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4500570"/>
            <a:ext cx="752474" cy="71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714884"/>
            <a:ext cx="752474" cy="71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3428992" y="492919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Sind das </a:t>
            </a:r>
            <a:r>
              <a:rPr lang="de-DE" dirty="0" smtClean="0">
                <a:solidFill>
                  <a:srgbClr val="FFC000"/>
                </a:solidFill>
              </a:rPr>
              <a:t>die</a:t>
            </a:r>
            <a:r>
              <a:rPr lang="de-DE" dirty="0" smtClean="0"/>
              <a:t> Fische?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286248" y="5286388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Nein, das sind </a:t>
            </a:r>
            <a:r>
              <a:rPr lang="de-DE" dirty="0" smtClean="0">
                <a:solidFill>
                  <a:srgbClr val="FFC000"/>
                </a:solidFill>
              </a:rPr>
              <a:t>keine</a:t>
            </a:r>
            <a:r>
              <a:rPr lang="de-DE" dirty="0" smtClean="0"/>
              <a:t> Fische,</a:t>
            </a:r>
          </a:p>
          <a:p>
            <a:r>
              <a:rPr lang="de-DE" dirty="0" smtClean="0"/>
              <a:t> das sind </a:t>
            </a:r>
            <a:r>
              <a:rPr lang="de-DE" dirty="0" smtClean="0">
                <a:solidFill>
                  <a:srgbClr val="FFC000"/>
                </a:solidFill>
              </a:rPr>
              <a:t>die</a:t>
            </a:r>
            <a:r>
              <a:rPr lang="de-DE" dirty="0" smtClean="0"/>
              <a:t> Hamster.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  <p:bldP spid="13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14290"/>
            <a:ext cx="6172200" cy="642942"/>
          </a:xfrm>
        </p:spPr>
        <p:txBody>
          <a:bodyPr/>
          <a:lstStyle/>
          <a:p>
            <a:pPr algn="ctr"/>
            <a:r>
              <a:rPr lang="de-DE" sz="3200" dirty="0" smtClean="0"/>
              <a:t>Haben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071546"/>
            <a:ext cx="6172200" cy="5303376"/>
          </a:xfrm>
        </p:spPr>
        <p:txBody>
          <a:bodyPr/>
          <a:lstStyle/>
          <a:p>
            <a:r>
              <a:rPr lang="de-DE" dirty="0" smtClean="0"/>
              <a:t>ich habe		wir haben</a:t>
            </a:r>
          </a:p>
          <a:p>
            <a:r>
              <a:rPr lang="de-DE" dirty="0" smtClean="0"/>
              <a:t>du hast			ihr habt</a:t>
            </a:r>
          </a:p>
          <a:p>
            <a:r>
              <a:rPr lang="de-DE" dirty="0" smtClean="0"/>
              <a:t>er/sie/es hat		sie/Sie haben</a:t>
            </a:r>
          </a:p>
          <a:p>
            <a:pPr algn="ctr"/>
            <a:r>
              <a:rPr lang="de-DE" dirty="0" smtClean="0">
                <a:solidFill>
                  <a:srgbClr val="FF0000"/>
                </a:solidFill>
              </a:rPr>
              <a:t>Haben </a:t>
            </a:r>
            <a:r>
              <a:rPr lang="en-US" dirty="0" smtClean="0">
                <a:solidFill>
                  <a:srgbClr val="FF0000"/>
                </a:solidFill>
              </a:rPr>
              <a:t>+ A</a:t>
            </a:r>
            <a:r>
              <a:rPr lang="de-DE" dirty="0" smtClean="0">
                <a:solidFill>
                  <a:srgbClr val="FF0000"/>
                </a:solidFill>
              </a:rPr>
              <a:t>kkusativ</a:t>
            </a:r>
          </a:p>
          <a:p>
            <a:endParaRPr lang="de-DE" dirty="0" smtClean="0"/>
          </a:p>
          <a:p>
            <a:r>
              <a:rPr lang="de-DE" dirty="0" smtClean="0"/>
              <a:t>Beispiele:</a:t>
            </a:r>
          </a:p>
          <a:p>
            <a:r>
              <a:rPr lang="de-DE" dirty="0" smtClean="0"/>
              <a:t>Ich habe drei Schwester und </a:t>
            </a:r>
            <a:r>
              <a:rPr lang="de-DE" dirty="0" smtClean="0">
                <a:solidFill>
                  <a:srgbClr val="FF0000"/>
                </a:solidFill>
              </a:rPr>
              <a:t>einen</a:t>
            </a:r>
            <a:r>
              <a:rPr lang="de-DE" dirty="0" smtClean="0"/>
              <a:t> Bruder.</a:t>
            </a:r>
          </a:p>
          <a:p>
            <a:r>
              <a:rPr lang="de-DE" dirty="0" smtClean="0"/>
              <a:t>Ich habe viele Haustiere: Ich habe drei Katzen und vier Hunde.</a:t>
            </a:r>
          </a:p>
          <a:p>
            <a:r>
              <a:rPr lang="de-DE" dirty="0" smtClean="0"/>
              <a:t>Ich habe </a:t>
            </a:r>
            <a:r>
              <a:rPr lang="de-DE" dirty="0" smtClean="0">
                <a:solidFill>
                  <a:srgbClr val="FF0000"/>
                </a:solidFill>
              </a:rPr>
              <a:t>keine</a:t>
            </a:r>
            <a:r>
              <a:rPr lang="de-DE" dirty="0" smtClean="0"/>
              <a:t> Kinder.</a:t>
            </a:r>
          </a:p>
          <a:p>
            <a:r>
              <a:rPr lang="de-DE" dirty="0" smtClean="0"/>
              <a:t>Und du? Hast du </a:t>
            </a:r>
            <a:r>
              <a:rPr lang="de-DE" dirty="0" smtClean="0">
                <a:solidFill>
                  <a:srgbClr val="FF0000"/>
                </a:solidFill>
              </a:rPr>
              <a:t>eine</a:t>
            </a:r>
            <a:r>
              <a:rPr lang="de-DE" dirty="0" smtClean="0"/>
              <a:t> Schwester oder </a:t>
            </a:r>
            <a:r>
              <a:rPr lang="de-DE" dirty="0" smtClean="0">
                <a:solidFill>
                  <a:srgbClr val="FF0000"/>
                </a:solidFill>
              </a:rPr>
              <a:t>einen</a:t>
            </a:r>
            <a:r>
              <a:rPr lang="de-DE" dirty="0" smtClean="0"/>
              <a:t> Bruder?</a:t>
            </a:r>
          </a:p>
          <a:p>
            <a:r>
              <a:rPr lang="de-DE" dirty="0" smtClean="0"/>
              <a:t> Hast du Haustiere? Was hast du </a:t>
            </a:r>
            <a:r>
              <a:rPr lang="de-DE" dirty="0" smtClean="0">
                <a:solidFill>
                  <a:schemeClr val="tx1"/>
                </a:solidFill>
              </a:rPr>
              <a:t>–</a:t>
            </a:r>
            <a:r>
              <a:rPr lang="de-DE" dirty="0" smtClean="0">
                <a:solidFill>
                  <a:srgbClr val="FF0000"/>
                </a:solidFill>
              </a:rPr>
              <a:t> eine </a:t>
            </a:r>
            <a:r>
              <a:rPr lang="de-DE" dirty="0" smtClean="0"/>
              <a:t>Katze, </a:t>
            </a:r>
            <a:r>
              <a:rPr lang="de-DE" dirty="0" smtClean="0">
                <a:solidFill>
                  <a:srgbClr val="FF0000"/>
                </a:solidFill>
              </a:rPr>
              <a:t>eine</a:t>
            </a:r>
            <a:r>
              <a:rPr lang="de-DE" dirty="0" smtClean="0"/>
              <a:t> Schildkröte, </a:t>
            </a:r>
            <a:r>
              <a:rPr lang="de-DE" dirty="0" smtClean="0">
                <a:solidFill>
                  <a:srgbClr val="FF0000"/>
                </a:solidFill>
              </a:rPr>
              <a:t>ein</a:t>
            </a:r>
            <a:r>
              <a:rPr lang="de-DE" dirty="0" smtClean="0"/>
              <a:t> Kaninchen oder </a:t>
            </a:r>
            <a:r>
              <a:rPr lang="de-DE" dirty="0" smtClean="0">
                <a:solidFill>
                  <a:srgbClr val="FF0000"/>
                </a:solidFill>
              </a:rPr>
              <a:t>einen</a:t>
            </a:r>
            <a:r>
              <a:rPr lang="de-DE" dirty="0" smtClean="0"/>
              <a:t> Papagei?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5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de-DE" b="1" dirty="0" smtClean="0"/>
              <a:t>hausaufgabe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Kursbuch, Seite 40</a:t>
            </a:r>
          </a:p>
          <a:p>
            <a:pPr lvl="2"/>
            <a:r>
              <a:rPr lang="de-DE" dirty="0" smtClean="0"/>
              <a:t>Übungen 5 und 6, lesen und die Tabelle mit Grammatik ergänzen</a:t>
            </a:r>
          </a:p>
          <a:p>
            <a:pPr lvl="2"/>
            <a:r>
              <a:rPr lang="de-DE" dirty="0" smtClean="0"/>
              <a:t>Übung 7, Dialoge hören </a:t>
            </a:r>
            <a:r>
              <a:rPr lang="de-DE" dirty="0" smtClean="0"/>
              <a:t>und markieren, was richtig ist</a:t>
            </a:r>
            <a:endParaRPr lang="de-DE" dirty="0" smtClean="0"/>
          </a:p>
          <a:p>
            <a:pPr lvl="2"/>
            <a:endParaRPr lang="de-DE" dirty="0" smtClean="0"/>
          </a:p>
          <a:p>
            <a:r>
              <a:rPr lang="de-DE" dirty="0" smtClean="0"/>
              <a:t>Arbeitsbuch, Seite 27</a:t>
            </a:r>
          </a:p>
          <a:p>
            <a:pPr lvl="2"/>
            <a:r>
              <a:rPr lang="de-DE" dirty="0" smtClean="0"/>
              <a:t>Übungen 4, 6 und 7, ergänzen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86776" y="585789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6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57166"/>
            <a:ext cx="6172200" cy="785818"/>
          </a:xfrm>
        </p:spPr>
        <p:txBody>
          <a:bodyPr/>
          <a:lstStyle/>
          <a:p>
            <a:pPr algn="ctr"/>
            <a:r>
              <a:rPr lang="de-DE" dirty="0" smtClean="0"/>
              <a:t>WORTLISTE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1785926"/>
            <a:ext cx="6172200" cy="4588996"/>
          </a:xfrm>
        </p:spPr>
        <p:txBody>
          <a:bodyPr>
            <a:normAutofit/>
          </a:bodyPr>
          <a:lstStyle/>
          <a:p>
            <a:r>
              <a:rPr lang="de-DE" dirty="0" smtClean="0"/>
              <a:t>Haustiere – </a:t>
            </a:r>
            <a:r>
              <a:rPr lang="sr-Latn-RS" dirty="0" smtClean="0"/>
              <a:t>kućni ljubimci</a:t>
            </a:r>
            <a:endParaRPr lang="de-DE" dirty="0" smtClean="0"/>
          </a:p>
          <a:p>
            <a:r>
              <a:rPr lang="de-DE" dirty="0" smtClean="0"/>
              <a:t>bunt – </a:t>
            </a:r>
            <a:r>
              <a:rPr lang="sr-Latn-RS" dirty="0" smtClean="0"/>
              <a:t>šaren</a:t>
            </a:r>
            <a:endParaRPr lang="de-DE" dirty="0" smtClean="0"/>
          </a:p>
          <a:p>
            <a:r>
              <a:rPr lang="de-DE" dirty="0" smtClean="0"/>
              <a:t>lieb – </a:t>
            </a:r>
            <a:r>
              <a:rPr lang="sr-Latn-RS" dirty="0" smtClean="0"/>
              <a:t>umiljat</a:t>
            </a:r>
            <a:endParaRPr lang="de-DE" dirty="0" smtClean="0"/>
          </a:p>
          <a:p>
            <a:r>
              <a:rPr lang="de-DE" dirty="0" smtClean="0"/>
              <a:t>Artikel –</a:t>
            </a:r>
            <a:r>
              <a:rPr lang="sr-Latn-RS" dirty="0" smtClean="0"/>
              <a:t> član</a:t>
            </a:r>
            <a:endParaRPr lang="de-DE" dirty="0" smtClean="0"/>
          </a:p>
          <a:p>
            <a:r>
              <a:rPr lang="de-DE" dirty="0" smtClean="0"/>
              <a:t>bestimmt –</a:t>
            </a:r>
            <a:r>
              <a:rPr lang="sr-Latn-RS" dirty="0" smtClean="0"/>
              <a:t>određen</a:t>
            </a:r>
            <a:endParaRPr lang="de-DE" dirty="0" smtClean="0"/>
          </a:p>
          <a:p>
            <a:r>
              <a:rPr lang="de-DE" dirty="0" smtClean="0"/>
              <a:t>unbestimmt-</a:t>
            </a:r>
            <a:r>
              <a:rPr lang="sr-Latn-RS" dirty="0" smtClean="0"/>
              <a:t>neodređen</a:t>
            </a:r>
            <a:endParaRPr lang="de-DE" dirty="0" smtClean="0"/>
          </a:p>
          <a:p>
            <a:r>
              <a:rPr lang="de-DE" dirty="0" smtClean="0"/>
              <a:t>negativ – </a:t>
            </a:r>
            <a:r>
              <a:rPr lang="sr-Latn-RS" dirty="0" smtClean="0"/>
              <a:t>negativan</a:t>
            </a:r>
            <a:endParaRPr lang="de-DE" dirty="0" smtClean="0"/>
          </a:p>
          <a:p>
            <a:r>
              <a:rPr lang="de-DE" dirty="0" smtClean="0"/>
              <a:t>haben –</a:t>
            </a:r>
            <a:r>
              <a:rPr lang="sr-Latn-RS" dirty="0" smtClean="0"/>
              <a:t> imati</a:t>
            </a:r>
          </a:p>
          <a:p>
            <a:r>
              <a:rPr lang="en-US" dirty="0" smtClean="0"/>
              <a:t>H</a:t>
            </a:r>
            <a:r>
              <a:rPr lang="sr-Latn-RS" dirty="0" smtClean="0"/>
              <a:t>aben </a:t>
            </a:r>
            <a:r>
              <a:rPr lang="en-US" dirty="0" smtClean="0"/>
              <a:t>+ </a:t>
            </a:r>
            <a:r>
              <a:rPr lang="sr-Latn-RS" dirty="0" smtClean="0"/>
              <a:t>Akkusativ</a:t>
            </a:r>
          </a:p>
          <a:p>
            <a:r>
              <a:rPr lang="sr-Latn-RS" dirty="0" smtClean="0"/>
              <a:t>einen Hund haben –imati jednoga psa 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538" y="39290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7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4422"/>
            <a:ext cx="6172200" cy="1785950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latin typeface="+mn-lt"/>
                <a:cs typeface="Aharoni" pitchFamily="2" charset="-79"/>
              </a:rPr>
              <a:t>Vielen Dank f</a:t>
            </a:r>
            <a:r>
              <a:rPr lang="de-DE" sz="3200" dirty="0" smtClean="0">
                <a:latin typeface="+mn-lt"/>
                <a:cs typeface="Aharoni" pitchFamily="2" charset="-79"/>
              </a:rPr>
              <a:t>ür eure Aufmerksamkeit</a:t>
            </a:r>
            <a:endParaRPr lang="en-US" sz="3200" dirty="0">
              <a:latin typeface="+mn-lt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>
                <a:cs typeface="Aharoni" pitchFamily="2" charset="-79"/>
              </a:rPr>
              <a:t>AUF WIEDERSEHEN</a:t>
            </a:r>
            <a:endParaRPr lang="en-US" sz="2800" dirty="0"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400050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8</a:t>
            </a:r>
            <a:endParaRPr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363</TotalTime>
  <Words>314</Words>
  <Application>Microsoft Office PowerPoint</Application>
  <PresentationFormat>On-screen Show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Oriel</vt:lpstr>
      <vt:lpstr>Custom Design</vt:lpstr>
      <vt:lpstr>DEUTSCH FÜR 6. KLASSE</vt:lpstr>
      <vt:lpstr>HAUSTIERE                  </vt:lpstr>
      <vt:lpstr>Artikel</vt:lpstr>
      <vt:lpstr>BEISPIELE kein  -   keine  -  kein  -  keine </vt:lpstr>
      <vt:lpstr>Haben</vt:lpstr>
      <vt:lpstr>hausaufgabe</vt:lpstr>
      <vt:lpstr>WORTLISTE</vt:lpstr>
      <vt:lpstr>Vielen Dank für eure Aufmerksamkeit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FÜR 6. KLASSE</dc:title>
  <dc:creator>HP</dc:creator>
  <cp:lastModifiedBy>HP</cp:lastModifiedBy>
  <cp:revision>38</cp:revision>
  <dcterms:created xsi:type="dcterms:W3CDTF">2020-12-12T21:16:58Z</dcterms:created>
  <dcterms:modified xsi:type="dcterms:W3CDTF">2020-12-13T13:53:20Z</dcterms:modified>
</cp:coreProperties>
</file>