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561EBD-138A-C370-8839-C03DA42950AA}" v="5656" dt="2020-12-01T19:40:29.129"/>
    <p1510:client id="{2D7EE986-B451-BD00-20CA-C6B9A7B3BB2B}" v="1525" dt="2020-12-02T09:09:24.376"/>
    <p1510:client id="{44494AF8-F227-2637-3A9B-D18E9D77BDE3}" v="1132" dt="2020-12-01T10:42:58.785"/>
    <p1510:client id="{5F9A1142-7E6F-4451-A45D-9C1DD03111D5}" v="1308" dt="2020-12-01T09:03:21.3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Kulaš" userId="S::ana.kulas1@skolers.org::cecd6603-cbdf-4933-8cb5-e88ed4461a18" providerId="AD" clId="Web-{44494AF8-F227-2637-3A9B-D18E9D77BDE3}"/>
    <pc:docChg chg="addSld modSld">
      <pc:chgData name="Ana Kulaš" userId="S::ana.kulas1@skolers.org::cecd6603-cbdf-4933-8cb5-e88ed4461a18" providerId="AD" clId="Web-{44494AF8-F227-2637-3A9B-D18E9D77BDE3}" dt="2020-12-01T10:42:58.785" v="1128" actId="20577"/>
      <pc:docMkLst>
        <pc:docMk/>
      </pc:docMkLst>
      <pc:sldChg chg="modSp">
        <pc:chgData name="Ana Kulaš" userId="S::ana.kulas1@skolers.org::cecd6603-cbdf-4933-8cb5-e88ed4461a18" providerId="AD" clId="Web-{44494AF8-F227-2637-3A9B-D18E9D77BDE3}" dt="2020-12-01T09:08:16.271" v="135" actId="20577"/>
        <pc:sldMkLst>
          <pc:docMk/>
          <pc:sldMk cId="3871500166" sldId="258"/>
        </pc:sldMkLst>
        <pc:spChg chg="mod">
          <ac:chgData name="Ana Kulaš" userId="S::ana.kulas1@skolers.org::cecd6603-cbdf-4933-8cb5-e88ed4461a18" providerId="AD" clId="Web-{44494AF8-F227-2637-3A9B-D18E9D77BDE3}" dt="2020-12-01T09:08:16.271" v="135" actId="20577"/>
          <ac:spMkLst>
            <pc:docMk/>
            <pc:sldMk cId="3871500166" sldId="258"/>
            <ac:spMk id="3" creationId="{0EBDC64B-27EB-43DE-BD05-795AEBBEADBA}"/>
          </ac:spMkLst>
        </pc:spChg>
      </pc:sldChg>
      <pc:sldChg chg="delSp modSp new">
        <pc:chgData name="Ana Kulaš" userId="S::ana.kulas1@skolers.org::cecd6603-cbdf-4933-8cb5-e88ed4461a18" providerId="AD" clId="Web-{44494AF8-F227-2637-3A9B-D18E9D77BDE3}" dt="2020-12-01T10:39:52.877" v="1028" actId="20577"/>
        <pc:sldMkLst>
          <pc:docMk/>
          <pc:sldMk cId="3349538806" sldId="259"/>
        </pc:sldMkLst>
        <pc:spChg chg="del">
          <ac:chgData name="Ana Kulaš" userId="S::ana.kulas1@skolers.org::cecd6603-cbdf-4933-8cb5-e88ed4461a18" providerId="AD" clId="Web-{44494AF8-F227-2637-3A9B-D18E9D77BDE3}" dt="2020-12-01T09:08:50.443" v="140"/>
          <ac:spMkLst>
            <pc:docMk/>
            <pc:sldMk cId="3349538806" sldId="259"/>
            <ac:spMk id="2" creationId="{8DB8BE22-E8EC-4EF6-B18F-EEDAB41755CA}"/>
          </ac:spMkLst>
        </pc:spChg>
        <pc:spChg chg="mod">
          <ac:chgData name="Ana Kulaš" userId="S::ana.kulas1@skolers.org::cecd6603-cbdf-4933-8cb5-e88ed4461a18" providerId="AD" clId="Web-{44494AF8-F227-2637-3A9B-D18E9D77BDE3}" dt="2020-12-01T10:39:52.877" v="1028" actId="20577"/>
          <ac:spMkLst>
            <pc:docMk/>
            <pc:sldMk cId="3349538806" sldId="259"/>
            <ac:spMk id="3" creationId="{9A26A163-CCBA-498C-A5C8-4368835DA48E}"/>
          </ac:spMkLst>
        </pc:spChg>
      </pc:sldChg>
      <pc:sldChg chg="delSp modSp new">
        <pc:chgData name="Ana Kulaš" userId="S::ana.kulas1@skolers.org::cecd6603-cbdf-4933-8cb5-e88ed4461a18" providerId="AD" clId="Web-{44494AF8-F227-2637-3A9B-D18E9D77BDE3}" dt="2020-12-01T10:42:58.785" v="1127" actId="20577"/>
        <pc:sldMkLst>
          <pc:docMk/>
          <pc:sldMk cId="3507106328" sldId="260"/>
        </pc:sldMkLst>
        <pc:spChg chg="del">
          <ac:chgData name="Ana Kulaš" userId="S::ana.kulas1@skolers.org::cecd6603-cbdf-4933-8cb5-e88ed4461a18" providerId="AD" clId="Web-{44494AF8-F227-2637-3A9B-D18E9D77BDE3}" dt="2020-12-01T10:40:02.689" v="1031"/>
          <ac:spMkLst>
            <pc:docMk/>
            <pc:sldMk cId="3507106328" sldId="260"/>
            <ac:spMk id="2" creationId="{BA38DBAA-48BE-4D29-A7C7-D5C0C3D8974F}"/>
          </ac:spMkLst>
        </pc:spChg>
        <pc:spChg chg="mod">
          <ac:chgData name="Ana Kulaš" userId="S::ana.kulas1@skolers.org::cecd6603-cbdf-4933-8cb5-e88ed4461a18" providerId="AD" clId="Web-{44494AF8-F227-2637-3A9B-D18E9D77BDE3}" dt="2020-12-01T10:42:58.785" v="1127" actId="20577"/>
          <ac:spMkLst>
            <pc:docMk/>
            <pc:sldMk cId="3507106328" sldId="260"/>
            <ac:spMk id="3" creationId="{6A9D8099-90E4-41B5-B2C0-27B9335DC291}"/>
          </ac:spMkLst>
        </pc:spChg>
      </pc:sldChg>
    </pc:docChg>
  </pc:docChgLst>
  <pc:docChgLst>
    <pc:chgData name="Ana Kulaš" userId="S::ana.kulas1@skolers.org::cecd6603-cbdf-4933-8cb5-e88ed4461a18" providerId="AD" clId="Web-{1C561EBD-138A-C370-8839-C03DA42950AA}"/>
    <pc:docChg chg="addSld delSld modSld">
      <pc:chgData name="Ana Kulaš" userId="S::ana.kulas1@skolers.org::cecd6603-cbdf-4933-8cb5-e88ed4461a18" providerId="AD" clId="Web-{1C561EBD-138A-C370-8839-C03DA42950AA}" dt="2020-12-01T19:40:29.129" v="5663" actId="20577"/>
      <pc:docMkLst>
        <pc:docMk/>
      </pc:docMkLst>
      <pc:sldChg chg="addSp delSp modSp">
        <pc:chgData name="Ana Kulaš" userId="S::ana.kulas1@skolers.org::cecd6603-cbdf-4933-8cb5-e88ed4461a18" providerId="AD" clId="Web-{1C561EBD-138A-C370-8839-C03DA42950AA}" dt="2020-12-01T18:45:53.508" v="3667" actId="20577"/>
        <pc:sldMkLst>
          <pc:docMk/>
          <pc:sldMk cId="176570759" sldId="256"/>
        </pc:sldMkLst>
        <pc:spChg chg="mod">
          <ac:chgData name="Ana Kulaš" userId="S::ana.kulas1@skolers.org::cecd6603-cbdf-4933-8cb5-e88ed4461a18" providerId="AD" clId="Web-{1C561EBD-138A-C370-8839-C03DA42950AA}" dt="2020-12-01T18:38:51.280" v="3491" actId="14100"/>
          <ac:spMkLst>
            <pc:docMk/>
            <pc:sldMk cId="176570759" sldId="256"/>
            <ac:spMk id="2" creationId="{00000000-0000-0000-0000-000000000000}"/>
          </ac:spMkLst>
        </pc:spChg>
        <pc:spChg chg="mod">
          <ac:chgData name="Ana Kulaš" userId="S::ana.kulas1@skolers.org::cecd6603-cbdf-4933-8cb5-e88ed4461a18" providerId="AD" clId="Web-{1C561EBD-138A-C370-8839-C03DA42950AA}" dt="2020-12-01T18:42:10.050" v="3641" actId="14100"/>
          <ac:spMkLst>
            <pc:docMk/>
            <pc:sldMk cId="176570759" sldId="256"/>
            <ac:spMk id="3" creationId="{00000000-0000-0000-0000-000000000000}"/>
          </ac:spMkLst>
        </pc:spChg>
        <pc:spChg chg="add del mod">
          <ac:chgData name="Ana Kulaš" userId="S::ana.kulas1@skolers.org::cecd6603-cbdf-4933-8cb5-e88ed4461a18" providerId="AD" clId="Web-{1C561EBD-138A-C370-8839-C03DA42950AA}" dt="2020-12-01T18:35:41.010" v="3465"/>
          <ac:spMkLst>
            <pc:docMk/>
            <pc:sldMk cId="176570759" sldId="256"/>
            <ac:spMk id="6" creationId="{58AB202A-DD4F-44E8-BFAC-ACFCFB42F66F}"/>
          </ac:spMkLst>
        </pc:spChg>
        <pc:spChg chg="add del mod">
          <ac:chgData name="Ana Kulaš" userId="S::ana.kulas1@skolers.org::cecd6603-cbdf-4933-8cb5-e88ed4461a18" providerId="AD" clId="Web-{1C561EBD-138A-C370-8839-C03DA42950AA}" dt="2020-12-01T18:36:27.026" v="3473"/>
          <ac:spMkLst>
            <pc:docMk/>
            <pc:sldMk cId="176570759" sldId="256"/>
            <ac:spMk id="7" creationId="{9F5B7143-362F-4572-9CDE-34078E6C91A5}"/>
          </ac:spMkLst>
        </pc:spChg>
        <pc:spChg chg="add del mod">
          <ac:chgData name="Ana Kulaš" userId="S::ana.kulas1@skolers.org::cecd6603-cbdf-4933-8cb5-e88ed4461a18" providerId="AD" clId="Web-{1C561EBD-138A-C370-8839-C03DA42950AA}" dt="2020-12-01T18:37:49.450" v="3478"/>
          <ac:spMkLst>
            <pc:docMk/>
            <pc:sldMk cId="176570759" sldId="256"/>
            <ac:spMk id="8" creationId="{B0068684-9089-4DA8-A4ED-F328957B6871}"/>
          </ac:spMkLst>
        </pc:spChg>
        <pc:spChg chg="add del mod">
          <ac:chgData name="Ana Kulaš" userId="S::ana.kulas1@skolers.org::cecd6603-cbdf-4933-8cb5-e88ed4461a18" providerId="AD" clId="Web-{1C561EBD-138A-C370-8839-C03DA42950AA}" dt="2020-12-01T18:39:06.608" v="3493"/>
          <ac:spMkLst>
            <pc:docMk/>
            <pc:sldMk cId="176570759" sldId="256"/>
            <ac:spMk id="9" creationId="{A7BFE592-373A-429E-9F0B-76FE3D24B901}"/>
          </ac:spMkLst>
        </pc:spChg>
        <pc:spChg chg="add del mod">
          <ac:chgData name="Ana Kulaš" userId="S::ana.kulas1@skolers.org::cecd6603-cbdf-4933-8cb5-e88ed4461a18" providerId="AD" clId="Web-{1C561EBD-138A-C370-8839-C03DA42950AA}" dt="2020-12-01T18:42:29.285" v="3644"/>
          <ac:spMkLst>
            <pc:docMk/>
            <pc:sldMk cId="176570759" sldId="256"/>
            <ac:spMk id="10" creationId="{9D04C342-725E-46FB-839F-EE9D16C52645}"/>
          </ac:spMkLst>
        </pc:spChg>
        <pc:spChg chg="add mod">
          <ac:chgData name="Ana Kulaš" userId="S::ana.kulas1@skolers.org::cecd6603-cbdf-4933-8cb5-e88ed4461a18" providerId="AD" clId="Web-{1C561EBD-138A-C370-8839-C03DA42950AA}" dt="2020-12-01T18:45:53.508" v="3667" actId="20577"/>
          <ac:spMkLst>
            <pc:docMk/>
            <pc:sldMk cId="176570759" sldId="256"/>
            <ac:spMk id="11" creationId="{4729792E-E0B2-4017-A359-B93D0401D6CA}"/>
          </ac:spMkLst>
        </pc:spChg>
        <pc:spChg chg="add del">
          <ac:chgData name="Ana Kulaš" userId="S::ana.kulas1@skolers.org::cecd6603-cbdf-4933-8cb5-e88ed4461a18" providerId="AD" clId="Web-{1C561EBD-138A-C370-8839-C03DA42950AA}" dt="2020-12-01T18:42:52.301" v="3647"/>
          <ac:spMkLst>
            <pc:docMk/>
            <pc:sldMk cId="176570759" sldId="256"/>
            <ac:spMk id="13" creationId="{C26BAAF2-2A1C-41AE-9CC2-76C9179DBB49}"/>
          </ac:spMkLst>
        </pc:spChg>
        <pc:spChg chg="add del mod">
          <ac:chgData name="Ana Kulaš" userId="S::ana.kulas1@skolers.org::cecd6603-cbdf-4933-8cb5-e88ed4461a18" providerId="AD" clId="Web-{1C561EBD-138A-C370-8839-C03DA42950AA}" dt="2020-12-01T18:44:09.177" v="3655"/>
          <ac:spMkLst>
            <pc:docMk/>
            <pc:sldMk cId="176570759" sldId="256"/>
            <ac:spMk id="14" creationId="{3805E268-D4BF-438E-8D1B-735022CF1E9A}"/>
          </ac:spMkLst>
        </pc:spChg>
        <pc:picChg chg="add del mod">
          <ac:chgData name="Ana Kulaš" userId="S::ana.kulas1@skolers.org::cecd6603-cbdf-4933-8cb5-e88ed4461a18" providerId="AD" clId="Web-{1C561EBD-138A-C370-8839-C03DA42950AA}" dt="2020-12-01T18:18:30.721" v="3439"/>
          <ac:picMkLst>
            <pc:docMk/>
            <pc:sldMk cId="176570759" sldId="256"/>
            <ac:picMk id="4" creationId="{6A47912D-FF88-4852-92C0-3566F8265B61}"/>
          </ac:picMkLst>
        </pc:picChg>
        <pc:picChg chg="add mod">
          <ac:chgData name="Ana Kulaš" userId="S::ana.kulas1@skolers.org::cecd6603-cbdf-4933-8cb5-e88ed4461a18" providerId="AD" clId="Web-{1C561EBD-138A-C370-8839-C03DA42950AA}" dt="2020-12-01T18:38:21.654" v="3484" actId="1076"/>
          <ac:picMkLst>
            <pc:docMk/>
            <pc:sldMk cId="176570759" sldId="256"/>
            <ac:picMk id="5" creationId="{4A795068-B204-4FAC-BCFC-E75B2DE65278}"/>
          </ac:picMkLst>
        </pc:picChg>
        <pc:cxnChg chg="add del">
          <ac:chgData name="Ana Kulaš" userId="S::ana.kulas1@skolers.org::cecd6603-cbdf-4933-8cb5-e88ed4461a18" providerId="AD" clId="Web-{1C561EBD-138A-C370-8839-C03DA42950AA}" dt="2020-12-01T18:42:31.613" v="3645"/>
          <ac:cxnSpMkLst>
            <pc:docMk/>
            <pc:sldMk cId="176570759" sldId="256"/>
            <ac:cxnSpMk id="12" creationId="{77CC99F8-8C5B-4EAF-9B2E-3C89BA703387}"/>
          </ac:cxnSpMkLst>
        </pc:cxnChg>
        <pc:cxnChg chg="add mod">
          <ac:chgData name="Ana Kulaš" userId="S::ana.kulas1@skolers.org::cecd6603-cbdf-4933-8cb5-e88ed4461a18" providerId="AD" clId="Web-{1C561EBD-138A-C370-8839-C03DA42950AA}" dt="2020-12-01T18:45:08.601" v="3662" actId="14100"/>
          <ac:cxnSpMkLst>
            <pc:docMk/>
            <pc:sldMk cId="176570759" sldId="256"/>
            <ac:cxnSpMk id="15" creationId="{4BB24A07-1742-4B89-9A2E-150E54316094}"/>
          </ac:cxnSpMkLst>
        </pc:cxnChg>
      </pc:sldChg>
      <pc:sldChg chg="modSp">
        <pc:chgData name="Ana Kulaš" userId="S::ana.kulas1@skolers.org::cecd6603-cbdf-4933-8cb5-e88ed4461a18" providerId="AD" clId="Web-{1C561EBD-138A-C370-8839-C03DA42950AA}" dt="2020-12-01T18:54:06.894" v="3728" actId="20577"/>
        <pc:sldMkLst>
          <pc:docMk/>
          <pc:sldMk cId="213433076" sldId="257"/>
        </pc:sldMkLst>
        <pc:spChg chg="mod">
          <ac:chgData name="Ana Kulaš" userId="S::ana.kulas1@skolers.org::cecd6603-cbdf-4933-8cb5-e88ed4461a18" providerId="AD" clId="Web-{1C561EBD-138A-C370-8839-C03DA42950AA}" dt="2020-12-01T18:46:02.289" v="3670" actId="14100"/>
          <ac:spMkLst>
            <pc:docMk/>
            <pc:sldMk cId="213433076" sldId="257"/>
            <ac:spMk id="2" creationId="{1FE86446-C9EE-428F-9D64-01DF9BD4750E}"/>
          </ac:spMkLst>
        </pc:spChg>
        <pc:spChg chg="mod">
          <ac:chgData name="Ana Kulaš" userId="S::ana.kulas1@skolers.org::cecd6603-cbdf-4933-8cb5-e88ed4461a18" providerId="AD" clId="Web-{1C561EBD-138A-C370-8839-C03DA42950AA}" dt="2020-12-01T18:54:06.894" v="3728" actId="20577"/>
          <ac:spMkLst>
            <pc:docMk/>
            <pc:sldMk cId="213433076" sldId="257"/>
            <ac:spMk id="3" creationId="{2D237424-D19E-428C-9A98-AE367DA27D7E}"/>
          </ac:spMkLst>
        </pc:spChg>
      </pc:sldChg>
      <pc:sldChg chg="modSp">
        <pc:chgData name="Ana Kulaš" userId="S::ana.kulas1@skolers.org::cecd6603-cbdf-4933-8cb5-e88ed4461a18" providerId="AD" clId="Web-{1C561EBD-138A-C370-8839-C03DA42950AA}" dt="2020-12-01T19:29:25.348" v="5145" actId="20577"/>
        <pc:sldMkLst>
          <pc:docMk/>
          <pc:sldMk cId="3871500166" sldId="258"/>
        </pc:sldMkLst>
        <pc:spChg chg="mod">
          <ac:chgData name="Ana Kulaš" userId="S::ana.kulas1@skolers.org::cecd6603-cbdf-4933-8cb5-e88ed4461a18" providerId="AD" clId="Web-{1C561EBD-138A-C370-8839-C03DA42950AA}" dt="2020-12-01T19:29:25.348" v="5145" actId="20577"/>
          <ac:spMkLst>
            <pc:docMk/>
            <pc:sldMk cId="3871500166" sldId="258"/>
            <ac:spMk id="3" creationId="{0EBDC64B-27EB-43DE-BD05-795AEBBEADBA}"/>
          </ac:spMkLst>
        </pc:spChg>
      </pc:sldChg>
      <pc:sldChg chg="addSp modSp mod setBg">
        <pc:chgData name="Ana Kulaš" userId="S::ana.kulas1@skolers.org::cecd6603-cbdf-4933-8cb5-e88ed4461a18" providerId="AD" clId="Web-{1C561EBD-138A-C370-8839-C03DA42950AA}" dt="2020-12-01T19:30:44.115" v="5164" actId="20577"/>
        <pc:sldMkLst>
          <pc:docMk/>
          <pc:sldMk cId="3349538806" sldId="259"/>
        </pc:sldMkLst>
        <pc:spChg chg="mod">
          <ac:chgData name="Ana Kulaš" userId="S::ana.kulas1@skolers.org::cecd6603-cbdf-4933-8cb5-e88ed4461a18" providerId="AD" clId="Web-{1C561EBD-138A-C370-8839-C03DA42950AA}" dt="2020-12-01T19:30:44.115" v="5164" actId="20577"/>
          <ac:spMkLst>
            <pc:docMk/>
            <pc:sldMk cId="3349538806" sldId="259"/>
            <ac:spMk id="3" creationId="{9A26A163-CCBA-498C-A5C8-4368835DA48E}"/>
          </ac:spMkLst>
        </pc:spChg>
        <pc:spChg chg="add">
          <ac:chgData name="Ana Kulaš" userId="S::ana.kulas1@skolers.org::cecd6603-cbdf-4933-8cb5-e88ed4461a18" providerId="AD" clId="Web-{1C561EBD-138A-C370-8839-C03DA42950AA}" dt="2020-12-01T18:46:32.243" v="3672"/>
          <ac:spMkLst>
            <pc:docMk/>
            <pc:sldMk cId="3349538806" sldId="259"/>
            <ac:spMk id="8" creationId="{1BB867FF-FC45-48F7-8104-F89BE54909F1}"/>
          </ac:spMkLst>
        </pc:spChg>
        <pc:spChg chg="add">
          <ac:chgData name="Ana Kulaš" userId="S::ana.kulas1@skolers.org::cecd6603-cbdf-4933-8cb5-e88ed4461a18" providerId="AD" clId="Web-{1C561EBD-138A-C370-8839-C03DA42950AA}" dt="2020-12-01T18:46:32.243" v="3672"/>
          <ac:spMkLst>
            <pc:docMk/>
            <pc:sldMk cId="3349538806" sldId="259"/>
            <ac:spMk id="10" creationId="{8BB56887-D0D5-4F0C-9E19-7247EB83C8B7}"/>
          </ac:spMkLst>
        </pc:spChg>
        <pc:spChg chg="add">
          <ac:chgData name="Ana Kulaš" userId="S::ana.kulas1@skolers.org::cecd6603-cbdf-4933-8cb5-e88ed4461a18" providerId="AD" clId="Web-{1C561EBD-138A-C370-8839-C03DA42950AA}" dt="2020-12-01T18:46:32.243" v="3672"/>
          <ac:spMkLst>
            <pc:docMk/>
            <pc:sldMk cId="3349538806" sldId="259"/>
            <ac:spMk id="12" creationId="{081E4A58-353D-44AE-B2FC-2A74E2E400F7}"/>
          </ac:spMkLst>
        </pc:spChg>
      </pc:sldChg>
      <pc:sldChg chg="addSp modSp mod setBg">
        <pc:chgData name="Ana Kulaš" userId="S::ana.kulas1@skolers.org::cecd6603-cbdf-4933-8cb5-e88ed4461a18" providerId="AD" clId="Web-{1C561EBD-138A-C370-8839-C03DA42950AA}" dt="2020-12-01T18:49:06.606" v="3696" actId="20577"/>
        <pc:sldMkLst>
          <pc:docMk/>
          <pc:sldMk cId="3507106328" sldId="260"/>
        </pc:sldMkLst>
        <pc:spChg chg="mod">
          <ac:chgData name="Ana Kulaš" userId="S::ana.kulas1@skolers.org::cecd6603-cbdf-4933-8cb5-e88ed4461a18" providerId="AD" clId="Web-{1C561EBD-138A-C370-8839-C03DA42950AA}" dt="2020-12-01T18:49:06.606" v="3696" actId="20577"/>
          <ac:spMkLst>
            <pc:docMk/>
            <pc:sldMk cId="3507106328" sldId="260"/>
            <ac:spMk id="3" creationId="{6A9D8099-90E4-41B5-B2C0-27B9335DC291}"/>
          </ac:spMkLst>
        </pc:spChg>
        <pc:spChg chg="add">
          <ac:chgData name="Ana Kulaš" userId="S::ana.kulas1@skolers.org::cecd6603-cbdf-4933-8cb5-e88ed4461a18" providerId="AD" clId="Web-{1C561EBD-138A-C370-8839-C03DA42950AA}" dt="2020-12-01T18:47:55.198" v="3683"/>
          <ac:spMkLst>
            <pc:docMk/>
            <pc:sldMk cId="3507106328" sldId="260"/>
            <ac:spMk id="8" creationId="{2B566528-1B12-4246-9431-5C2D7D081168}"/>
          </ac:spMkLst>
        </pc:spChg>
        <pc:spChg chg="add">
          <ac:chgData name="Ana Kulaš" userId="S::ana.kulas1@skolers.org::cecd6603-cbdf-4933-8cb5-e88ed4461a18" providerId="AD" clId="Web-{1C561EBD-138A-C370-8839-C03DA42950AA}" dt="2020-12-01T18:47:55.198" v="3683"/>
          <ac:spMkLst>
            <pc:docMk/>
            <pc:sldMk cId="3507106328" sldId="260"/>
            <ac:spMk id="10" creationId="{2E80C965-DB6D-4F81-9E9E-B027384D0BD6}"/>
          </ac:spMkLst>
        </pc:spChg>
        <pc:spChg chg="add">
          <ac:chgData name="Ana Kulaš" userId="S::ana.kulas1@skolers.org::cecd6603-cbdf-4933-8cb5-e88ed4461a18" providerId="AD" clId="Web-{1C561EBD-138A-C370-8839-C03DA42950AA}" dt="2020-12-01T18:47:55.198" v="3683"/>
          <ac:spMkLst>
            <pc:docMk/>
            <pc:sldMk cId="3507106328" sldId="260"/>
            <ac:spMk id="12" creationId="{A580F890-B085-4E95-96AA-55AEBEC5CE6E}"/>
          </ac:spMkLst>
        </pc:spChg>
        <pc:spChg chg="add">
          <ac:chgData name="Ana Kulaš" userId="S::ana.kulas1@skolers.org::cecd6603-cbdf-4933-8cb5-e88ed4461a18" providerId="AD" clId="Web-{1C561EBD-138A-C370-8839-C03DA42950AA}" dt="2020-12-01T18:47:55.198" v="3683"/>
          <ac:spMkLst>
            <pc:docMk/>
            <pc:sldMk cId="3507106328" sldId="260"/>
            <ac:spMk id="14" creationId="{D3F51FEB-38FB-4F6C-9F7B-2F2AFAB65463}"/>
          </ac:spMkLst>
        </pc:spChg>
        <pc:spChg chg="add">
          <ac:chgData name="Ana Kulaš" userId="S::ana.kulas1@skolers.org::cecd6603-cbdf-4933-8cb5-e88ed4461a18" providerId="AD" clId="Web-{1C561EBD-138A-C370-8839-C03DA42950AA}" dt="2020-12-01T18:47:55.198" v="3683"/>
          <ac:spMkLst>
            <pc:docMk/>
            <pc:sldMk cId="3507106328" sldId="260"/>
            <ac:spMk id="16" creationId="{1E547BA6-BAE0-43BB-A7CA-60F69CE252F0}"/>
          </ac:spMkLst>
        </pc:spChg>
      </pc:sldChg>
      <pc:sldChg chg="addSp delSp modSp new mod setBg">
        <pc:chgData name="Ana Kulaš" userId="S::ana.kulas1@skolers.org::cecd6603-cbdf-4933-8cb5-e88ed4461a18" providerId="AD" clId="Web-{1C561EBD-138A-C370-8839-C03DA42950AA}" dt="2020-12-01T18:50:53.468" v="3709" actId="20577"/>
        <pc:sldMkLst>
          <pc:docMk/>
          <pc:sldMk cId="998211697" sldId="261"/>
        </pc:sldMkLst>
        <pc:spChg chg="del">
          <ac:chgData name="Ana Kulaš" userId="S::ana.kulas1@skolers.org::cecd6603-cbdf-4933-8cb5-e88ed4461a18" providerId="AD" clId="Web-{1C561EBD-138A-C370-8839-C03DA42950AA}" dt="2020-12-01T10:52:18.147" v="852"/>
          <ac:spMkLst>
            <pc:docMk/>
            <pc:sldMk cId="998211697" sldId="261"/>
            <ac:spMk id="2" creationId="{543D5B2E-7D3C-4AF8-A469-94D3EE31E810}"/>
          </ac:spMkLst>
        </pc:spChg>
        <pc:spChg chg="mod">
          <ac:chgData name="Ana Kulaš" userId="S::ana.kulas1@skolers.org::cecd6603-cbdf-4933-8cb5-e88ed4461a18" providerId="AD" clId="Web-{1C561EBD-138A-C370-8839-C03DA42950AA}" dt="2020-12-01T18:50:53.468" v="3709" actId="20577"/>
          <ac:spMkLst>
            <pc:docMk/>
            <pc:sldMk cId="998211697" sldId="261"/>
            <ac:spMk id="3" creationId="{A5989DFD-1DDF-4F5C-8359-C1806E75972C}"/>
          </ac:spMkLst>
        </pc:spChg>
        <pc:spChg chg="add">
          <ac:chgData name="Ana Kulaš" userId="S::ana.kulas1@skolers.org::cecd6603-cbdf-4933-8cb5-e88ed4461a18" providerId="AD" clId="Web-{1C561EBD-138A-C370-8839-C03DA42950AA}" dt="2020-12-01T18:49:35.091" v="3697"/>
          <ac:spMkLst>
            <pc:docMk/>
            <pc:sldMk cId="998211697" sldId="261"/>
            <ac:spMk id="8" creationId="{488333BA-AE6E-427A-9B16-A39C8073F4EB}"/>
          </ac:spMkLst>
        </pc:spChg>
        <pc:spChg chg="add">
          <ac:chgData name="Ana Kulaš" userId="S::ana.kulas1@skolers.org::cecd6603-cbdf-4933-8cb5-e88ed4461a18" providerId="AD" clId="Web-{1C561EBD-138A-C370-8839-C03DA42950AA}" dt="2020-12-01T18:49:35.091" v="3697"/>
          <ac:spMkLst>
            <pc:docMk/>
            <pc:sldMk cId="998211697" sldId="261"/>
            <ac:spMk id="10" creationId="{F98ED85F-DCEE-4B50-802E-71A6E3E12B04}"/>
          </ac:spMkLst>
        </pc:spChg>
      </pc:sldChg>
      <pc:sldChg chg="addSp delSp modSp new mod setBg">
        <pc:chgData name="Ana Kulaš" userId="S::ana.kulas1@skolers.org::cecd6603-cbdf-4933-8cb5-e88ed4461a18" providerId="AD" clId="Web-{1C561EBD-138A-C370-8839-C03DA42950AA}" dt="2020-12-01T18:51:05.437" v="3712"/>
        <pc:sldMkLst>
          <pc:docMk/>
          <pc:sldMk cId="1589909805" sldId="262"/>
        </pc:sldMkLst>
        <pc:spChg chg="del mod">
          <ac:chgData name="Ana Kulaš" userId="S::ana.kulas1@skolers.org::cecd6603-cbdf-4933-8cb5-e88ed4461a18" providerId="AD" clId="Web-{1C561EBD-138A-C370-8839-C03DA42950AA}" dt="2020-12-01T10:57:45.125" v="1418"/>
          <ac:spMkLst>
            <pc:docMk/>
            <pc:sldMk cId="1589909805" sldId="262"/>
            <ac:spMk id="2" creationId="{6C283445-6604-48EB-832F-57E60904A885}"/>
          </ac:spMkLst>
        </pc:spChg>
        <pc:spChg chg="mod">
          <ac:chgData name="Ana Kulaš" userId="S::ana.kulas1@skolers.org::cecd6603-cbdf-4933-8cb5-e88ed4461a18" providerId="AD" clId="Web-{1C561EBD-138A-C370-8839-C03DA42950AA}" dt="2020-12-01T18:51:05.437" v="3712"/>
          <ac:spMkLst>
            <pc:docMk/>
            <pc:sldMk cId="1589909805" sldId="262"/>
            <ac:spMk id="3" creationId="{4055A8CC-6467-4CE0-9406-06A5DD26C8B4}"/>
          </ac:spMkLst>
        </pc:spChg>
        <pc:spChg chg="add">
          <ac:chgData name="Ana Kulaš" userId="S::ana.kulas1@skolers.org::cecd6603-cbdf-4933-8cb5-e88ed4461a18" providerId="AD" clId="Web-{1C561EBD-138A-C370-8839-C03DA42950AA}" dt="2020-12-01T18:51:05.437" v="3712"/>
          <ac:spMkLst>
            <pc:docMk/>
            <pc:sldMk cId="1589909805" sldId="262"/>
            <ac:spMk id="8" creationId="{907EF6B7-1338-4443-8C46-6A318D952DFD}"/>
          </ac:spMkLst>
        </pc:spChg>
        <pc:spChg chg="add">
          <ac:chgData name="Ana Kulaš" userId="S::ana.kulas1@skolers.org::cecd6603-cbdf-4933-8cb5-e88ed4461a18" providerId="AD" clId="Web-{1C561EBD-138A-C370-8839-C03DA42950AA}" dt="2020-12-01T18:51:05.437" v="3712"/>
          <ac:spMkLst>
            <pc:docMk/>
            <pc:sldMk cId="1589909805" sldId="262"/>
            <ac:spMk id="10" creationId="{DAAE4CDD-124C-4DCF-9584-B6033B545DD5}"/>
          </ac:spMkLst>
        </pc:spChg>
        <pc:spChg chg="add">
          <ac:chgData name="Ana Kulaš" userId="S::ana.kulas1@skolers.org::cecd6603-cbdf-4933-8cb5-e88ed4461a18" providerId="AD" clId="Web-{1C561EBD-138A-C370-8839-C03DA42950AA}" dt="2020-12-01T18:51:05.437" v="3712"/>
          <ac:spMkLst>
            <pc:docMk/>
            <pc:sldMk cId="1589909805" sldId="262"/>
            <ac:spMk id="12" creationId="{081E4A58-353D-44AE-B2FC-2A74E2E400F7}"/>
          </ac:spMkLst>
        </pc:spChg>
      </pc:sldChg>
      <pc:sldChg chg="addSp delSp modSp new mod setBg">
        <pc:chgData name="Ana Kulaš" userId="S::ana.kulas1@skolers.org::cecd6603-cbdf-4933-8cb5-e88ed4461a18" providerId="AD" clId="Web-{1C561EBD-138A-C370-8839-C03DA42950AA}" dt="2020-12-01T18:55:09.099" v="3739" actId="20577"/>
        <pc:sldMkLst>
          <pc:docMk/>
          <pc:sldMk cId="1923372553" sldId="263"/>
        </pc:sldMkLst>
        <pc:spChg chg="del">
          <ac:chgData name="Ana Kulaš" userId="S::ana.kulas1@skolers.org::cecd6603-cbdf-4933-8cb5-e88ed4461a18" providerId="AD" clId="Web-{1C561EBD-138A-C370-8839-C03DA42950AA}" dt="2020-12-01T17:58:44.882" v="2136"/>
          <ac:spMkLst>
            <pc:docMk/>
            <pc:sldMk cId="1923372553" sldId="263"/>
            <ac:spMk id="2" creationId="{847EC4EF-126F-48B4-9606-20233000C705}"/>
          </ac:spMkLst>
        </pc:spChg>
        <pc:spChg chg="mod">
          <ac:chgData name="Ana Kulaš" userId="S::ana.kulas1@skolers.org::cecd6603-cbdf-4933-8cb5-e88ed4461a18" providerId="AD" clId="Web-{1C561EBD-138A-C370-8839-C03DA42950AA}" dt="2020-12-01T18:55:09.099" v="3739" actId="20577"/>
          <ac:spMkLst>
            <pc:docMk/>
            <pc:sldMk cId="1923372553" sldId="263"/>
            <ac:spMk id="3" creationId="{182B44B0-046A-409C-8DB7-4DEA0F5B39CD}"/>
          </ac:spMkLst>
        </pc:spChg>
        <pc:spChg chg="add">
          <ac:chgData name="Ana Kulaš" userId="S::ana.kulas1@skolers.org::cecd6603-cbdf-4933-8cb5-e88ed4461a18" providerId="AD" clId="Web-{1C561EBD-138A-C370-8839-C03DA42950AA}" dt="2020-12-01T18:51:31.891" v="3713"/>
          <ac:spMkLst>
            <pc:docMk/>
            <pc:sldMk cId="1923372553" sldId="263"/>
            <ac:spMk id="8" creationId="{389575E1-3389-451A-A5F7-27854C25C599}"/>
          </ac:spMkLst>
        </pc:spChg>
        <pc:spChg chg="add">
          <ac:chgData name="Ana Kulaš" userId="S::ana.kulas1@skolers.org::cecd6603-cbdf-4933-8cb5-e88ed4461a18" providerId="AD" clId="Web-{1C561EBD-138A-C370-8839-C03DA42950AA}" dt="2020-12-01T18:51:31.891" v="3713"/>
          <ac:spMkLst>
            <pc:docMk/>
            <pc:sldMk cId="1923372553" sldId="263"/>
            <ac:spMk id="10" creationId="{A53CCC5C-D88E-40FB-B30B-23DCDBD01D37}"/>
          </ac:spMkLst>
        </pc:spChg>
        <pc:spChg chg="add">
          <ac:chgData name="Ana Kulaš" userId="S::ana.kulas1@skolers.org::cecd6603-cbdf-4933-8cb5-e88ed4461a18" providerId="AD" clId="Web-{1C561EBD-138A-C370-8839-C03DA42950AA}" dt="2020-12-01T18:51:31.891" v="3713"/>
          <ac:spMkLst>
            <pc:docMk/>
            <pc:sldMk cId="1923372553" sldId="263"/>
            <ac:spMk id="12" creationId="{081E4A58-353D-44AE-B2FC-2A74E2E400F7}"/>
          </ac:spMkLst>
        </pc:spChg>
      </pc:sldChg>
      <pc:sldChg chg="addSp delSp modSp new mod setBg">
        <pc:chgData name="Ana Kulaš" userId="S::ana.kulas1@skolers.org::cecd6603-cbdf-4933-8cb5-e88ed4461a18" providerId="AD" clId="Web-{1C561EBD-138A-C370-8839-C03DA42950AA}" dt="2020-12-01T19:07:45.319" v="3843" actId="20577"/>
        <pc:sldMkLst>
          <pc:docMk/>
          <pc:sldMk cId="763940862" sldId="264"/>
        </pc:sldMkLst>
        <pc:spChg chg="mod">
          <ac:chgData name="Ana Kulaš" userId="S::ana.kulas1@skolers.org::cecd6603-cbdf-4933-8cb5-e88ed4461a18" providerId="AD" clId="Web-{1C561EBD-138A-C370-8839-C03DA42950AA}" dt="2020-12-01T18:52:54.174" v="3726" actId="14100"/>
          <ac:spMkLst>
            <pc:docMk/>
            <pc:sldMk cId="763940862" sldId="264"/>
            <ac:spMk id="2" creationId="{2E1B8EA9-DF8B-44AA-BA1A-E09042014D38}"/>
          </ac:spMkLst>
        </pc:spChg>
        <pc:spChg chg="del mod">
          <ac:chgData name="Ana Kulaš" userId="S::ana.kulas1@skolers.org::cecd6603-cbdf-4933-8cb5-e88ed4461a18" providerId="AD" clId="Web-{1C561EBD-138A-C370-8839-C03DA42950AA}" dt="2020-12-01T18:51:46.125" v="3714"/>
          <ac:spMkLst>
            <pc:docMk/>
            <pc:sldMk cId="763940862" sldId="264"/>
            <ac:spMk id="3" creationId="{5E645670-330E-48A2-B558-2D77570278AD}"/>
          </ac:spMkLst>
        </pc:spChg>
        <pc:spChg chg="add">
          <ac:chgData name="Ana Kulaš" userId="S::ana.kulas1@skolers.org::cecd6603-cbdf-4933-8cb5-e88ed4461a18" providerId="AD" clId="Web-{1C561EBD-138A-C370-8839-C03DA42950AA}" dt="2020-12-01T18:51:46.125" v="3714"/>
          <ac:spMkLst>
            <pc:docMk/>
            <pc:sldMk cId="763940862" sldId="264"/>
            <ac:spMk id="9" creationId="{2F56F8EA-3356-4455-9899-320874F6E465}"/>
          </ac:spMkLst>
        </pc:spChg>
        <pc:graphicFrameChg chg="add mod modGraphic">
          <ac:chgData name="Ana Kulaš" userId="S::ana.kulas1@skolers.org::cecd6603-cbdf-4933-8cb5-e88ed4461a18" providerId="AD" clId="Web-{1C561EBD-138A-C370-8839-C03DA42950AA}" dt="2020-12-01T19:07:45.319" v="3843" actId="20577"/>
          <ac:graphicFrameMkLst>
            <pc:docMk/>
            <pc:sldMk cId="763940862" sldId="264"/>
            <ac:graphicFrameMk id="5" creationId="{C1677534-15C7-4C73-A222-A1D05FF7352B}"/>
          </ac:graphicFrameMkLst>
        </pc:graphicFrameChg>
      </pc:sldChg>
      <pc:sldChg chg="modSp new">
        <pc:chgData name="Ana Kulaš" userId="S::ana.kulas1@skolers.org::cecd6603-cbdf-4933-8cb5-e88ed4461a18" providerId="AD" clId="Web-{1C561EBD-138A-C370-8839-C03DA42950AA}" dt="2020-12-01T19:11:41.965" v="4382" actId="20577"/>
        <pc:sldMkLst>
          <pc:docMk/>
          <pc:sldMk cId="882651671" sldId="265"/>
        </pc:sldMkLst>
        <pc:spChg chg="mod">
          <ac:chgData name="Ana Kulaš" userId="S::ana.kulas1@skolers.org::cecd6603-cbdf-4933-8cb5-e88ed4461a18" providerId="AD" clId="Web-{1C561EBD-138A-C370-8839-C03DA42950AA}" dt="2020-12-01T19:11:41.965" v="4382" actId="20577"/>
          <ac:spMkLst>
            <pc:docMk/>
            <pc:sldMk cId="882651671" sldId="265"/>
            <ac:spMk id="3" creationId="{07472597-DFAD-4B9F-BED7-6CA48AEED5A6}"/>
          </ac:spMkLst>
        </pc:spChg>
      </pc:sldChg>
      <pc:sldChg chg="new del">
        <pc:chgData name="Ana Kulaš" userId="S::ana.kulas1@skolers.org::cecd6603-cbdf-4933-8cb5-e88ed4461a18" providerId="AD" clId="Web-{1C561EBD-138A-C370-8839-C03DA42950AA}" dt="2020-12-01T19:23:48.903" v="4750"/>
        <pc:sldMkLst>
          <pc:docMk/>
          <pc:sldMk cId="140481804" sldId="266"/>
        </pc:sldMkLst>
      </pc:sldChg>
      <pc:sldChg chg="delSp modSp new">
        <pc:chgData name="Ana Kulaš" userId="S::ana.kulas1@skolers.org::cecd6603-cbdf-4933-8cb5-e88ed4461a18" providerId="AD" clId="Web-{1C561EBD-138A-C370-8839-C03DA42950AA}" dt="2020-12-01T19:40:29.129" v="5662" actId="20577"/>
        <pc:sldMkLst>
          <pc:docMk/>
          <pc:sldMk cId="414823742" sldId="266"/>
        </pc:sldMkLst>
        <pc:spChg chg="del mod">
          <ac:chgData name="Ana Kulaš" userId="S::ana.kulas1@skolers.org::cecd6603-cbdf-4933-8cb5-e88ed4461a18" providerId="AD" clId="Web-{1C561EBD-138A-C370-8839-C03DA42950AA}" dt="2020-12-01T19:32:27.462" v="5261"/>
          <ac:spMkLst>
            <pc:docMk/>
            <pc:sldMk cId="414823742" sldId="266"/>
            <ac:spMk id="2" creationId="{A36DF1D1-F315-4A49-AA83-3F24252B0BE1}"/>
          </ac:spMkLst>
        </pc:spChg>
        <pc:spChg chg="mod">
          <ac:chgData name="Ana Kulaš" userId="S::ana.kulas1@skolers.org::cecd6603-cbdf-4933-8cb5-e88ed4461a18" providerId="AD" clId="Web-{1C561EBD-138A-C370-8839-C03DA42950AA}" dt="2020-12-01T19:40:29.129" v="5662" actId="20577"/>
          <ac:spMkLst>
            <pc:docMk/>
            <pc:sldMk cId="414823742" sldId="266"/>
            <ac:spMk id="3" creationId="{41F9ED0F-A6FE-4A01-B130-71C4F234D8BC}"/>
          </ac:spMkLst>
        </pc:spChg>
      </pc:sldChg>
    </pc:docChg>
  </pc:docChgLst>
  <pc:docChgLst>
    <pc:chgData name="Ana Kulaš" userId="S::ana.kulas1@skolers.org::cecd6603-cbdf-4933-8cb5-e88ed4461a18" providerId="AD" clId="Web-{2D7EE986-B451-BD00-20CA-C6B9A7B3BB2B}"/>
    <pc:docChg chg="delSld modSld">
      <pc:chgData name="Ana Kulaš" userId="S::ana.kulas1@skolers.org::cecd6603-cbdf-4933-8cb5-e88ed4461a18" providerId="AD" clId="Web-{2D7EE986-B451-BD00-20CA-C6B9A7B3BB2B}" dt="2020-12-02T09:09:24.376" v="1518" actId="20577"/>
      <pc:docMkLst>
        <pc:docMk/>
      </pc:docMkLst>
      <pc:sldChg chg="modSp">
        <pc:chgData name="Ana Kulaš" userId="S::ana.kulas1@skolers.org::cecd6603-cbdf-4933-8cb5-e88ed4461a18" providerId="AD" clId="Web-{2D7EE986-B451-BD00-20CA-C6B9A7B3BB2B}" dt="2020-12-02T09:05:32.215" v="1488" actId="20577"/>
        <pc:sldMkLst>
          <pc:docMk/>
          <pc:sldMk cId="213433076" sldId="257"/>
        </pc:sldMkLst>
        <pc:spChg chg="mod">
          <ac:chgData name="Ana Kulaš" userId="S::ana.kulas1@skolers.org::cecd6603-cbdf-4933-8cb5-e88ed4461a18" providerId="AD" clId="Web-{2D7EE986-B451-BD00-20CA-C6B9A7B3BB2B}" dt="2020-12-02T09:05:32.215" v="1488" actId="20577"/>
          <ac:spMkLst>
            <pc:docMk/>
            <pc:sldMk cId="213433076" sldId="257"/>
            <ac:spMk id="3" creationId="{2D237424-D19E-428C-9A98-AE367DA27D7E}"/>
          </ac:spMkLst>
        </pc:spChg>
      </pc:sldChg>
      <pc:sldChg chg="addSp delSp modSp">
        <pc:chgData name="Ana Kulaš" userId="S::ana.kulas1@skolers.org::cecd6603-cbdf-4933-8cb5-e88ed4461a18" providerId="AD" clId="Web-{2D7EE986-B451-BD00-20CA-C6B9A7B3BB2B}" dt="2020-12-02T09:04:18.869" v="1486" actId="1076"/>
        <pc:sldMkLst>
          <pc:docMk/>
          <pc:sldMk cId="3871500166" sldId="258"/>
        </pc:sldMkLst>
        <pc:spChg chg="del mod">
          <ac:chgData name="Ana Kulaš" userId="S::ana.kulas1@skolers.org::cecd6603-cbdf-4933-8cb5-e88ed4461a18" providerId="AD" clId="Web-{2D7EE986-B451-BD00-20CA-C6B9A7B3BB2B}" dt="2020-12-02T08:19:23.601" v="507"/>
          <ac:spMkLst>
            <pc:docMk/>
            <pc:sldMk cId="3871500166" sldId="258"/>
            <ac:spMk id="2" creationId="{58F2661E-F237-4EBE-A275-6E72B6FCC292}"/>
          </ac:spMkLst>
        </pc:spChg>
        <pc:spChg chg="mod">
          <ac:chgData name="Ana Kulaš" userId="S::ana.kulas1@skolers.org::cecd6603-cbdf-4933-8cb5-e88ed4461a18" providerId="AD" clId="Web-{2D7EE986-B451-BD00-20CA-C6B9A7B3BB2B}" dt="2020-12-02T09:04:11.619" v="1485" actId="1076"/>
          <ac:spMkLst>
            <pc:docMk/>
            <pc:sldMk cId="3871500166" sldId="258"/>
            <ac:spMk id="3" creationId="{0EBDC64B-27EB-43DE-BD05-795AEBBEADBA}"/>
          </ac:spMkLst>
        </pc:spChg>
        <pc:spChg chg="add del mod">
          <ac:chgData name="Ana Kulaš" userId="S::ana.kulas1@skolers.org::cecd6603-cbdf-4933-8cb5-e88ed4461a18" providerId="AD" clId="Web-{2D7EE986-B451-BD00-20CA-C6B9A7B3BB2B}" dt="2020-12-02T08:59:11.237" v="1214"/>
          <ac:spMkLst>
            <pc:docMk/>
            <pc:sldMk cId="3871500166" sldId="258"/>
            <ac:spMk id="4" creationId="{B1677936-9694-4767-B55A-7700D09EDF83}"/>
          </ac:spMkLst>
        </pc:spChg>
        <pc:spChg chg="add del mod">
          <ac:chgData name="Ana Kulaš" userId="S::ana.kulas1@skolers.org::cecd6603-cbdf-4933-8cb5-e88ed4461a18" providerId="AD" clId="Web-{2D7EE986-B451-BD00-20CA-C6B9A7B3BB2B}" dt="2020-12-02T08:19:30.602" v="511"/>
          <ac:spMkLst>
            <pc:docMk/>
            <pc:sldMk cId="3871500166" sldId="258"/>
            <ac:spMk id="6" creationId="{7A0562E0-EFD3-4D07-89E0-3E37F645AFC0}"/>
          </ac:spMkLst>
        </pc:spChg>
        <pc:spChg chg="add del mod">
          <ac:chgData name="Ana Kulaš" userId="S::ana.kulas1@skolers.org::cecd6603-cbdf-4933-8cb5-e88ed4461a18" providerId="AD" clId="Web-{2D7EE986-B451-BD00-20CA-C6B9A7B3BB2B}" dt="2020-12-02T08:58:38.377" v="1208"/>
          <ac:spMkLst>
            <pc:docMk/>
            <pc:sldMk cId="3871500166" sldId="258"/>
            <ac:spMk id="7" creationId="{70F094CA-445E-44B6-948F-E7C82324CCA4}"/>
          </ac:spMkLst>
        </pc:spChg>
        <pc:spChg chg="del">
          <ac:chgData name="Ana Kulaš" userId="S::ana.kulas1@skolers.org::cecd6603-cbdf-4933-8cb5-e88ed4461a18" providerId="AD" clId="Web-{2D7EE986-B451-BD00-20CA-C6B9A7B3BB2B}" dt="2020-12-02T08:22:18.965" v="543"/>
          <ac:spMkLst>
            <pc:docMk/>
            <pc:sldMk cId="3871500166" sldId="258"/>
            <ac:spMk id="8" creationId="{827B839B-9ADE-406B-8590-F1CAEDED45A1}"/>
          </ac:spMkLst>
        </pc:spChg>
        <pc:spChg chg="add del mod">
          <ac:chgData name="Ana Kulaš" userId="S::ana.kulas1@skolers.org::cecd6603-cbdf-4933-8cb5-e88ed4461a18" providerId="AD" clId="Web-{2D7EE986-B451-BD00-20CA-C6B9A7B3BB2B}" dt="2020-12-02T08:58:36.111" v="1207"/>
          <ac:spMkLst>
            <pc:docMk/>
            <pc:sldMk cId="3871500166" sldId="258"/>
            <ac:spMk id="9" creationId="{6B561C4E-E07B-457A-B1DC-AA7C9A548346}"/>
          </ac:spMkLst>
        </pc:spChg>
        <pc:spChg chg="del">
          <ac:chgData name="Ana Kulaš" userId="S::ana.kulas1@skolers.org::cecd6603-cbdf-4933-8cb5-e88ed4461a18" providerId="AD" clId="Web-{2D7EE986-B451-BD00-20CA-C6B9A7B3BB2B}" dt="2020-12-02T08:22:18.965" v="543"/>
          <ac:spMkLst>
            <pc:docMk/>
            <pc:sldMk cId="3871500166" sldId="258"/>
            <ac:spMk id="10" creationId="{CFE45BF0-46DB-408C-B5F7-7B11716805D4}"/>
          </ac:spMkLst>
        </pc:spChg>
        <pc:spChg chg="del">
          <ac:chgData name="Ana Kulaš" userId="S::ana.kulas1@skolers.org::cecd6603-cbdf-4933-8cb5-e88ed4461a18" providerId="AD" clId="Web-{2D7EE986-B451-BD00-20CA-C6B9A7B3BB2B}" dt="2020-12-02T08:22:18.965" v="543"/>
          <ac:spMkLst>
            <pc:docMk/>
            <pc:sldMk cId="3871500166" sldId="258"/>
            <ac:spMk id="12" creationId="{2AEBC8F2-97B1-41B4-93F1-2D289E197FBA}"/>
          </ac:spMkLst>
        </pc:spChg>
        <pc:spChg chg="del">
          <ac:chgData name="Ana Kulaš" userId="S::ana.kulas1@skolers.org::cecd6603-cbdf-4933-8cb5-e88ed4461a18" providerId="AD" clId="Web-{2D7EE986-B451-BD00-20CA-C6B9A7B3BB2B}" dt="2020-12-02T08:22:18.965" v="543"/>
          <ac:spMkLst>
            <pc:docMk/>
            <pc:sldMk cId="3871500166" sldId="258"/>
            <ac:spMk id="14" creationId="{472E3A19-F5D5-48FC-BB9C-48C2F68F598B}"/>
          </ac:spMkLst>
        </pc:spChg>
        <pc:spChg chg="add del mod">
          <ac:chgData name="Ana Kulaš" userId="S::ana.kulas1@skolers.org::cecd6603-cbdf-4933-8cb5-e88ed4461a18" providerId="AD" clId="Web-{2D7EE986-B451-BD00-20CA-C6B9A7B3BB2B}" dt="2020-12-02T08:58:07.063" v="1202"/>
          <ac:spMkLst>
            <pc:docMk/>
            <pc:sldMk cId="3871500166" sldId="258"/>
            <ac:spMk id="15" creationId="{FC9CA701-1BD8-433B-B1AA-193121B1FD78}"/>
          </ac:spMkLst>
        </pc:spChg>
        <pc:spChg chg="del">
          <ac:chgData name="Ana Kulaš" userId="S::ana.kulas1@skolers.org::cecd6603-cbdf-4933-8cb5-e88ed4461a18" providerId="AD" clId="Web-{2D7EE986-B451-BD00-20CA-C6B9A7B3BB2B}" dt="2020-12-02T08:22:18.965" v="543"/>
          <ac:spMkLst>
            <pc:docMk/>
            <pc:sldMk cId="3871500166" sldId="258"/>
            <ac:spMk id="16" creationId="{7A62E32F-BB65-43A8-8EB5-92346890E549}"/>
          </ac:spMkLst>
        </pc:spChg>
        <pc:spChg chg="add del mod">
          <ac:chgData name="Ana Kulaš" userId="S::ana.kulas1@skolers.org::cecd6603-cbdf-4933-8cb5-e88ed4461a18" providerId="AD" clId="Web-{2D7EE986-B451-BD00-20CA-C6B9A7B3BB2B}" dt="2020-12-02T08:58:15.454" v="1204"/>
          <ac:spMkLst>
            <pc:docMk/>
            <pc:sldMk cId="3871500166" sldId="258"/>
            <ac:spMk id="17" creationId="{9E371BF8-FB83-45C2-A142-ACCBE114E556}"/>
          </ac:spMkLst>
        </pc:spChg>
        <pc:spChg chg="del">
          <ac:chgData name="Ana Kulaš" userId="S::ana.kulas1@skolers.org::cecd6603-cbdf-4933-8cb5-e88ed4461a18" providerId="AD" clId="Web-{2D7EE986-B451-BD00-20CA-C6B9A7B3BB2B}" dt="2020-12-02T08:22:18.965" v="543"/>
          <ac:spMkLst>
            <pc:docMk/>
            <pc:sldMk cId="3871500166" sldId="258"/>
            <ac:spMk id="18" creationId="{14E91B64-9FCC-451E-AFB4-A827D6329367}"/>
          </ac:spMkLst>
        </pc:spChg>
        <pc:spChg chg="add del mod">
          <ac:chgData name="Ana Kulaš" userId="S::ana.kulas1@skolers.org::cecd6603-cbdf-4933-8cb5-e88ed4461a18" providerId="AD" clId="Web-{2D7EE986-B451-BD00-20CA-C6B9A7B3BB2B}" dt="2020-12-02T08:58:12.688" v="1203"/>
          <ac:spMkLst>
            <pc:docMk/>
            <pc:sldMk cId="3871500166" sldId="258"/>
            <ac:spMk id="19" creationId="{0410BB6C-532D-4C43-970E-6A29D282F00B}"/>
          </ac:spMkLst>
        </pc:spChg>
        <pc:spChg chg="add mod">
          <ac:chgData name="Ana Kulaš" userId="S::ana.kulas1@skolers.org::cecd6603-cbdf-4933-8cb5-e88ed4461a18" providerId="AD" clId="Web-{2D7EE986-B451-BD00-20CA-C6B9A7B3BB2B}" dt="2020-12-02T09:04:18.869" v="1486" actId="1076"/>
          <ac:spMkLst>
            <pc:docMk/>
            <pc:sldMk cId="3871500166" sldId="258"/>
            <ac:spMk id="20" creationId="{6A2243F6-E750-4C9C-8B14-B3177ED5FEA6}"/>
          </ac:spMkLst>
        </pc:spChg>
        <pc:spChg chg="add">
          <ac:chgData name="Ana Kulaš" userId="S::ana.kulas1@skolers.org::cecd6603-cbdf-4933-8cb5-e88ed4461a18" providerId="AD" clId="Web-{2D7EE986-B451-BD00-20CA-C6B9A7B3BB2B}" dt="2020-12-02T08:22:18.965" v="543"/>
          <ac:spMkLst>
            <pc:docMk/>
            <pc:sldMk cId="3871500166" sldId="258"/>
            <ac:spMk id="23" creationId="{1BB867FF-FC45-48F7-8104-F89BE54909F1}"/>
          </ac:spMkLst>
        </pc:spChg>
        <pc:spChg chg="add">
          <ac:chgData name="Ana Kulaš" userId="S::ana.kulas1@skolers.org::cecd6603-cbdf-4933-8cb5-e88ed4461a18" providerId="AD" clId="Web-{2D7EE986-B451-BD00-20CA-C6B9A7B3BB2B}" dt="2020-12-02T08:22:18.965" v="543"/>
          <ac:spMkLst>
            <pc:docMk/>
            <pc:sldMk cId="3871500166" sldId="258"/>
            <ac:spMk id="25" creationId="{8BB56887-D0D5-4F0C-9E19-7247EB83C8B7}"/>
          </ac:spMkLst>
        </pc:spChg>
        <pc:spChg chg="add">
          <ac:chgData name="Ana Kulaš" userId="S::ana.kulas1@skolers.org::cecd6603-cbdf-4933-8cb5-e88ed4461a18" providerId="AD" clId="Web-{2D7EE986-B451-BD00-20CA-C6B9A7B3BB2B}" dt="2020-12-02T08:22:18.965" v="543"/>
          <ac:spMkLst>
            <pc:docMk/>
            <pc:sldMk cId="3871500166" sldId="258"/>
            <ac:spMk id="27" creationId="{081E4A58-353D-44AE-B2FC-2A74E2E400F7}"/>
          </ac:spMkLst>
        </pc:spChg>
        <pc:cxnChg chg="add del mod">
          <ac:chgData name="Ana Kulaš" userId="S::ana.kulas1@skolers.org::cecd6603-cbdf-4933-8cb5-e88ed4461a18" providerId="AD" clId="Web-{2D7EE986-B451-BD00-20CA-C6B9A7B3BB2B}" dt="2020-12-02T08:58:17.767" v="1205"/>
          <ac:cxnSpMkLst>
            <pc:docMk/>
            <pc:sldMk cId="3871500166" sldId="258"/>
            <ac:cxnSpMk id="11" creationId="{6C43E178-2C0C-4F92-8BA3-73D62E2F6F8C}"/>
          </ac:cxnSpMkLst>
        </pc:cxnChg>
        <pc:cxnChg chg="add del mod">
          <ac:chgData name="Ana Kulaš" userId="S::ana.kulas1@skolers.org::cecd6603-cbdf-4933-8cb5-e88ed4461a18" providerId="AD" clId="Web-{2D7EE986-B451-BD00-20CA-C6B9A7B3BB2B}" dt="2020-12-02T08:58:41.111" v="1209"/>
          <ac:cxnSpMkLst>
            <pc:docMk/>
            <pc:sldMk cId="3871500166" sldId="258"/>
            <ac:cxnSpMk id="13" creationId="{71695527-5E85-4A9D-B7A5-852A5AA7070E}"/>
          </ac:cxnSpMkLst>
        </pc:cxnChg>
      </pc:sldChg>
      <pc:sldChg chg="modSp">
        <pc:chgData name="Ana Kulaš" userId="S::ana.kulas1@skolers.org::cecd6603-cbdf-4933-8cb5-e88ed4461a18" providerId="AD" clId="Web-{2D7EE986-B451-BD00-20CA-C6B9A7B3BB2B}" dt="2020-12-02T09:09:24.376" v="1518" actId="20577"/>
        <pc:sldMkLst>
          <pc:docMk/>
          <pc:sldMk cId="3507106328" sldId="260"/>
        </pc:sldMkLst>
        <pc:spChg chg="mod">
          <ac:chgData name="Ana Kulaš" userId="S::ana.kulas1@skolers.org::cecd6603-cbdf-4933-8cb5-e88ed4461a18" providerId="AD" clId="Web-{2D7EE986-B451-BD00-20CA-C6B9A7B3BB2B}" dt="2020-12-02T09:09:24.376" v="1518" actId="20577"/>
          <ac:spMkLst>
            <pc:docMk/>
            <pc:sldMk cId="3507106328" sldId="260"/>
            <ac:spMk id="3" creationId="{6A9D8099-90E4-41B5-B2C0-27B9335DC291}"/>
          </ac:spMkLst>
        </pc:spChg>
      </pc:sldChg>
      <pc:sldChg chg="modSp">
        <pc:chgData name="Ana Kulaš" userId="S::ana.kulas1@skolers.org::cecd6603-cbdf-4933-8cb5-e88ed4461a18" providerId="AD" clId="Web-{2D7EE986-B451-BD00-20CA-C6B9A7B3BB2B}" dt="2020-12-02T08:17:01.114" v="469" actId="20577"/>
        <pc:sldMkLst>
          <pc:docMk/>
          <pc:sldMk cId="998211697" sldId="261"/>
        </pc:sldMkLst>
        <pc:spChg chg="mod">
          <ac:chgData name="Ana Kulaš" userId="S::ana.kulas1@skolers.org::cecd6603-cbdf-4933-8cb5-e88ed4461a18" providerId="AD" clId="Web-{2D7EE986-B451-BD00-20CA-C6B9A7B3BB2B}" dt="2020-12-02T08:17:01.114" v="469" actId="20577"/>
          <ac:spMkLst>
            <pc:docMk/>
            <pc:sldMk cId="998211697" sldId="261"/>
            <ac:spMk id="3" creationId="{A5989DFD-1DDF-4F5C-8359-C1806E75972C}"/>
          </ac:spMkLst>
        </pc:spChg>
      </pc:sldChg>
      <pc:sldChg chg="modSp">
        <pc:chgData name="Ana Kulaš" userId="S::ana.kulas1@skolers.org::cecd6603-cbdf-4933-8cb5-e88ed4461a18" providerId="AD" clId="Web-{2D7EE986-B451-BD00-20CA-C6B9A7B3BB2B}" dt="2020-12-02T08:49:09.879" v="869" actId="20577"/>
        <pc:sldMkLst>
          <pc:docMk/>
          <pc:sldMk cId="1589909805" sldId="262"/>
        </pc:sldMkLst>
        <pc:spChg chg="mod">
          <ac:chgData name="Ana Kulaš" userId="S::ana.kulas1@skolers.org::cecd6603-cbdf-4933-8cb5-e88ed4461a18" providerId="AD" clId="Web-{2D7EE986-B451-BD00-20CA-C6B9A7B3BB2B}" dt="2020-12-02T08:49:09.879" v="869" actId="20577"/>
          <ac:spMkLst>
            <pc:docMk/>
            <pc:sldMk cId="1589909805" sldId="262"/>
            <ac:spMk id="3" creationId="{4055A8CC-6467-4CE0-9406-06A5DD26C8B4}"/>
          </ac:spMkLst>
        </pc:spChg>
      </pc:sldChg>
      <pc:sldChg chg="addSp delSp modSp">
        <pc:chgData name="Ana Kulaš" userId="S::ana.kulas1@skolers.org::cecd6603-cbdf-4933-8cb5-e88ed4461a18" providerId="AD" clId="Web-{2D7EE986-B451-BD00-20CA-C6B9A7B3BB2B}" dt="2020-12-02T08:47:53.814" v="811" actId="1076"/>
        <pc:sldMkLst>
          <pc:docMk/>
          <pc:sldMk cId="1923372553" sldId="263"/>
        </pc:sldMkLst>
        <pc:spChg chg="mod">
          <ac:chgData name="Ana Kulaš" userId="S::ana.kulas1@skolers.org::cecd6603-cbdf-4933-8cb5-e88ed4461a18" providerId="AD" clId="Web-{2D7EE986-B451-BD00-20CA-C6B9A7B3BB2B}" dt="2020-12-02T08:47:53.814" v="811" actId="1076"/>
          <ac:spMkLst>
            <pc:docMk/>
            <pc:sldMk cId="1923372553" sldId="263"/>
            <ac:spMk id="3" creationId="{182B44B0-046A-409C-8DB7-4DEA0F5B39CD}"/>
          </ac:spMkLst>
        </pc:spChg>
        <pc:spChg chg="del">
          <ac:chgData name="Ana Kulaš" userId="S::ana.kulas1@skolers.org::cecd6603-cbdf-4933-8cb5-e88ed4461a18" providerId="AD" clId="Web-{2D7EE986-B451-BD00-20CA-C6B9A7B3BB2B}" dt="2020-12-02T08:46:48.360" v="809"/>
          <ac:spMkLst>
            <pc:docMk/>
            <pc:sldMk cId="1923372553" sldId="263"/>
            <ac:spMk id="8" creationId="{389575E1-3389-451A-A5F7-27854C25C599}"/>
          </ac:spMkLst>
        </pc:spChg>
        <pc:spChg chg="del">
          <ac:chgData name="Ana Kulaš" userId="S::ana.kulas1@skolers.org::cecd6603-cbdf-4933-8cb5-e88ed4461a18" providerId="AD" clId="Web-{2D7EE986-B451-BD00-20CA-C6B9A7B3BB2B}" dt="2020-12-02T08:46:48.360" v="809"/>
          <ac:spMkLst>
            <pc:docMk/>
            <pc:sldMk cId="1923372553" sldId="263"/>
            <ac:spMk id="10" creationId="{A53CCC5C-D88E-40FB-B30B-23DCDBD01D37}"/>
          </ac:spMkLst>
        </pc:spChg>
        <pc:spChg chg="del">
          <ac:chgData name="Ana Kulaš" userId="S::ana.kulas1@skolers.org::cecd6603-cbdf-4933-8cb5-e88ed4461a18" providerId="AD" clId="Web-{2D7EE986-B451-BD00-20CA-C6B9A7B3BB2B}" dt="2020-12-02T08:46:48.360" v="809"/>
          <ac:spMkLst>
            <pc:docMk/>
            <pc:sldMk cId="1923372553" sldId="263"/>
            <ac:spMk id="12" creationId="{081E4A58-353D-44AE-B2FC-2A74E2E400F7}"/>
          </ac:spMkLst>
        </pc:spChg>
        <pc:spChg chg="add">
          <ac:chgData name="Ana Kulaš" userId="S::ana.kulas1@skolers.org::cecd6603-cbdf-4933-8cb5-e88ed4461a18" providerId="AD" clId="Web-{2D7EE986-B451-BD00-20CA-C6B9A7B3BB2B}" dt="2020-12-02T08:46:48.360" v="809"/>
          <ac:spMkLst>
            <pc:docMk/>
            <pc:sldMk cId="1923372553" sldId="263"/>
            <ac:spMk id="17" creationId="{1BB867FF-FC45-48F7-8104-F89BE54909F1}"/>
          </ac:spMkLst>
        </pc:spChg>
        <pc:spChg chg="add">
          <ac:chgData name="Ana Kulaš" userId="S::ana.kulas1@skolers.org::cecd6603-cbdf-4933-8cb5-e88ed4461a18" providerId="AD" clId="Web-{2D7EE986-B451-BD00-20CA-C6B9A7B3BB2B}" dt="2020-12-02T08:46:48.360" v="809"/>
          <ac:spMkLst>
            <pc:docMk/>
            <pc:sldMk cId="1923372553" sldId="263"/>
            <ac:spMk id="19" creationId="{8BB56887-D0D5-4F0C-9E19-7247EB83C8B7}"/>
          </ac:spMkLst>
        </pc:spChg>
        <pc:spChg chg="add">
          <ac:chgData name="Ana Kulaš" userId="S::ana.kulas1@skolers.org::cecd6603-cbdf-4933-8cb5-e88ed4461a18" providerId="AD" clId="Web-{2D7EE986-B451-BD00-20CA-C6B9A7B3BB2B}" dt="2020-12-02T08:46:48.360" v="809"/>
          <ac:spMkLst>
            <pc:docMk/>
            <pc:sldMk cId="1923372553" sldId="263"/>
            <ac:spMk id="21" creationId="{081E4A58-353D-44AE-B2FC-2A74E2E400F7}"/>
          </ac:spMkLst>
        </pc:spChg>
      </pc:sldChg>
      <pc:sldChg chg="addSp delSp modSp">
        <pc:chgData name="Ana Kulaš" userId="S::ana.kulas1@skolers.org::cecd6603-cbdf-4933-8cb5-e88ed4461a18" providerId="AD" clId="Web-{2D7EE986-B451-BD00-20CA-C6B9A7B3BB2B}" dt="2020-12-02T08:57:45.328" v="1200" actId="20577"/>
        <pc:sldMkLst>
          <pc:docMk/>
          <pc:sldMk cId="763940862" sldId="264"/>
        </pc:sldMkLst>
        <pc:spChg chg="mod">
          <ac:chgData name="Ana Kulaš" userId="S::ana.kulas1@skolers.org::cecd6603-cbdf-4933-8cb5-e88ed4461a18" providerId="AD" clId="Web-{2D7EE986-B451-BD00-20CA-C6B9A7B3BB2B}" dt="2020-12-02T08:56:32.920" v="1189"/>
          <ac:spMkLst>
            <pc:docMk/>
            <pc:sldMk cId="763940862" sldId="264"/>
            <ac:spMk id="2" creationId="{2E1B8EA9-DF8B-44AA-BA1A-E09042014D38}"/>
          </ac:spMkLst>
        </pc:spChg>
        <pc:spChg chg="del">
          <ac:chgData name="Ana Kulaš" userId="S::ana.kulas1@skolers.org::cecd6603-cbdf-4933-8cb5-e88ed4461a18" providerId="AD" clId="Web-{2D7EE986-B451-BD00-20CA-C6B9A7B3BB2B}" dt="2020-12-02T08:56:32.920" v="1189"/>
          <ac:spMkLst>
            <pc:docMk/>
            <pc:sldMk cId="763940862" sldId="264"/>
            <ac:spMk id="9" creationId="{2F56F8EA-3356-4455-9899-320874F6E465}"/>
          </ac:spMkLst>
        </pc:spChg>
        <pc:spChg chg="add">
          <ac:chgData name="Ana Kulaš" userId="S::ana.kulas1@skolers.org::cecd6603-cbdf-4933-8cb5-e88ed4461a18" providerId="AD" clId="Web-{2D7EE986-B451-BD00-20CA-C6B9A7B3BB2B}" dt="2020-12-02T08:56:32.920" v="1189"/>
          <ac:spMkLst>
            <pc:docMk/>
            <pc:sldMk cId="763940862" sldId="264"/>
            <ac:spMk id="14" creationId="{20D5D19D-0789-4518-B5DC-D47ADF69D25A}"/>
          </ac:spMkLst>
        </pc:spChg>
        <pc:spChg chg="add">
          <ac:chgData name="Ana Kulaš" userId="S::ana.kulas1@skolers.org::cecd6603-cbdf-4933-8cb5-e88ed4461a18" providerId="AD" clId="Web-{2D7EE986-B451-BD00-20CA-C6B9A7B3BB2B}" dt="2020-12-02T08:56:32.920" v="1189"/>
          <ac:spMkLst>
            <pc:docMk/>
            <pc:sldMk cId="763940862" sldId="264"/>
            <ac:spMk id="21" creationId="{B81933D1-5615-42C7-9C0B-4EB7105CCE2D}"/>
          </ac:spMkLst>
        </pc:spChg>
        <pc:spChg chg="add">
          <ac:chgData name="Ana Kulaš" userId="S::ana.kulas1@skolers.org::cecd6603-cbdf-4933-8cb5-e88ed4461a18" providerId="AD" clId="Web-{2D7EE986-B451-BD00-20CA-C6B9A7B3BB2B}" dt="2020-12-02T08:56:32.920" v="1189"/>
          <ac:spMkLst>
            <pc:docMk/>
            <pc:sldMk cId="763940862" sldId="264"/>
            <ac:spMk id="23" creationId="{19C9EAEA-39D0-4B0E-A0EB-51E7B26740B1}"/>
          </ac:spMkLst>
        </pc:spChg>
        <pc:grpChg chg="add">
          <ac:chgData name="Ana Kulaš" userId="S::ana.kulas1@skolers.org::cecd6603-cbdf-4933-8cb5-e88ed4461a18" providerId="AD" clId="Web-{2D7EE986-B451-BD00-20CA-C6B9A7B3BB2B}" dt="2020-12-02T08:56:32.920" v="1189"/>
          <ac:grpSpMkLst>
            <pc:docMk/>
            <pc:sldMk cId="763940862" sldId="264"/>
            <ac:grpSpMk id="16" creationId="{032D8612-31EB-44CF-A1D0-14FD4C705424}"/>
          </ac:grpSpMkLst>
        </pc:grpChg>
        <pc:graphicFrameChg chg="mod modGraphic">
          <ac:chgData name="Ana Kulaš" userId="S::ana.kulas1@skolers.org::cecd6603-cbdf-4933-8cb5-e88ed4461a18" providerId="AD" clId="Web-{2D7EE986-B451-BD00-20CA-C6B9A7B3BB2B}" dt="2020-12-02T08:57:45.328" v="1200" actId="20577"/>
          <ac:graphicFrameMkLst>
            <pc:docMk/>
            <pc:sldMk cId="763940862" sldId="264"/>
            <ac:graphicFrameMk id="5" creationId="{C1677534-15C7-4C73-A222-A1D05FF7352B}"/>
          </ac:graphicFrameMkLst>
        </pc:graphicFrameChg>
      </pc:sldChg>
      <pc:sldChg chg="del">
        <pc:chgData name="Ana Kulaš" userId="S::ana.kulas1@skolers.org::cecd6603-cbdf-4933-8cb5-e88ed4461a18" providerId="AD" clId="Web-{2D7EE986-B451-BD00-20CA-C6B9A7B3BB2B}" dt="2020-12-02T08:47:42.814" v="810"/>
        <pc:sldMkLst>
          <pc:docMk/>
          <pc:sldMk cId="882651671" sldId="265"/>
        </pc:sldMkLst>
      </pc:sldChg>
      <pc:sldChg chg="addSp modSp mod setBg">
        <pc:chgData name="Ana Kulaš" userId="S::ana.kulas1@skolers.org::cecd6603-cbdf-4933-8cb5-e88ed4461a18" providerId="AD" clId="Web-{2D7EE986-B451-BD00-20CA-C6B9A7B3BB2B}" dt="2020-12-02T09:08:25.703" v="1513" actId="20577"/>
        <pc:sldMkLst>
          <pc:docMk/>
          <pc:sldMk cId="414823742" sldId="266"/>
        </pc:sldMkLst>
        <pc:spChg chg="mod">
          <ac:chgData name="Ana Kulaš" userId="S::ana.kulas1@skolers.org::cecd6603-cbdf-4933-8cb5-e88ed4461a18" providerId="AD" clId="Web-{2D7EE986-B451-BD00-20CA-C6B9A7B3BB2B}" dt="2020-12-02T09:08:25.703" v="1513" actId="20577"/>
          <ac:spMkLst>
            <pc:docMk/>
            <pc:sldMk cId="414823742" sldId="266"/>
            <ac:spMk id="3" creationId="{41F9ED0F-A6FE-4A01-B130-71C4F234D8BC}"/>
          </ac:spMkLst>
        </pc:spChg>
        <pc:spChg chg="add">
          <ac:chgData name="Ana Kulaš" userId="S::ana.kulas1@skolers.org::cecd6603-cbdf-4933-8cb5-e88ed4461a18" providerId="AD" clId="Web-{2D7EE986-B451-BD00-20CA-C6B9A7B3BB2B}" dt="2020-12-02T08:12:49.514" v="367"/>
          <ac:spMkLst>
            <pc:docMk/>
            <pc:sldMk cId="414823742" sldId="266"/>
            <ac:spMk id="8" creationId="{7CB4857B-ED7C-444D-9F04-2F885114A1C2}"/>
          </ac:spMkLst>
        </pc:spChg>
        <pc:spChg chg="add">
          <ac:chgData name="Ana Kulaš" userId="S::ana.kulas1@skolers.org::cecd6603-cbdf-4933-8cb5-e88ed4461a18" providerId="AD" clId="Web-{2D7EE986-B451-BD00-20CA-C6B9A7B3BB2B}" dt="2020-12-02T08:12:49.514" v="367"/>
          <ac:spMkLst>
            <pc:docMk/>
            <pc:sldMk cId="414823742" sldId="266"/>
            <ac:spMk id="10" creationId="{D18046FB-44EA-4FD8-A585-EA09A319B2D0}"/>
          </ac:spMkLst>
        </pc:spChg>
        <pc:spChg chg="add">
          <ac:chgData name="Ana Kulaš" userId="S::ana.kulas1@skolers.org::cecd6603-cbdf-4933-8cb5-e88ed4461a18" providerId="AD" clId="Web-{2D7EE986-B451-BD00-20CA-C6B9A7B3BB2B}" dt="2020-12-02T08:12:49.514" v="367"/>
          <ac:spMkLst>
            <pc:docMk/>
            <pc:sldMk cId="414823742" sldId="266"/>
            <ac:spMk id="12" creationId="{479F5F2B-8B58-4140-AE6A-51F6C67B18D9}"/>
          </ac:spMkLst>
        </pc:spChg>
      </pc:sldChg>
    </pc:docChg>
  </pc:docChgLst>
  <pc:docChgLst>
    <pc:chgData name="Ana Kulaš" userId="S::ana.kulas1@skolers.org::cecd6603-cbdf-4933-8cb5-e88ed4461a18" providerId="AD" clId="Web-{5F9A1142-7E6F-4451-A45D-9C1DD03111D5}"/>
    <pc:docChg chg="addSld modSld">
      <pc:chgData name="Ana Kulaš" userId="S::ana.kulas1@skolers.org::cecd6603-cbdf-4933-8cb5-e88ed4461a18" providerId="AD" clId="Web-{5F9A1142-7E6F-4451-A45D-9C1DD03111D5}" dt="2020-12-01T09:03:21.367" v="1304" actId="20577"/>
      <pc:docMkLst>
        <pc:docMk/>
      </pc:docMkLst>
      <pc:sldChg chg="modSp">
        <pc:chgData name="Ana Kulaš" userId="S::ana.kulas1@skolers.org::cecd6603-cbdf-4933-8cb5-e88ed4461a18" providerId="AD" clId="Web-{5F9A1142-7E6F-4451-A45D-9C1DD03111D5}" dt="2020-12-01T08:37:18.769" v="32" actId="20577"/>
        <pc:sldMkLst>
          <pc:docMk/>
          <pc:sldMk cId="176570759" sldId="256"/>
        </pc:sldMkLst>
        <pc:spChg chg="mod">
          <ac:chgData name="Ana Kulaš" userId="S::ana.kulas1@skolers.org::cecd6603-cbdf-4933-8cb5-e88ed4461a18" providerId="AD" clId="Web-{5F9A1142-7E6F-4451-A45D-9C1DD03111D5}" dt="2020-12-01T08:36:59.269" v="12" actId="20577"/>
          <ac:spMkLst>
            <pc:docMk/>
            <pc:sldMk cId="176570759" sldId="256"/>
            <ac:spMk id="2" creationId="{00000000-0000-0000-0000-000000000000}"/>
          </ac:spMkLst>
        </pc:spChg>
        <pc:spChg chg="mod">
          <ac:chgData name="Ana Kulaš" userId="S::ana.kulas1@skolers.org::cecd6603-cbdf-4933-8cb5-e88ed4461a18" providerId="AD" clId="Web-{5F9A1142-7E6F-4451-A45D-9C1DD03111D5}" dt="2020-12-01T08:37:18.769" v="32" actId="20577"/>
          <ac:spMkLst>
            <pc:docMk/>
            <pc:sldMk cId="176570759" sldId="256"/>
            <ac:spMk id="3" creationId="{00000000-0000-0000-0000-000000000000}"/>
          </ac:spMkLst>
        </pc:spChg>
      </pc:sldChg>
      <pc:sldChg chg="addSp modSp new mod setBg">
        <pc:chgData name="Ana Kulaš" userId="S::ana.kulas1@skolers.org::cecd6603-cbdf-4933-8cb5-e88ed4461a18" providerId="AD" clId="Web-{5F9A1142-7E6F-4451-A45D-9C1DD03111D5}" dt="2020-12-01T08:51:33.382" v="837" actId="20577"/>
        <pc:sldMkLst>
          <pc:docMk/>
          <pc:sldMk cId="213433076" sldId="257"/>
        </pc:sldMkLst>
        <pc:spChg chg="mod">
          <ac:chgData name="Ana Kulaš" userId="S::ana.kulas1@skolers.org::cecd6603-cbdf-4933-8cb5-e88ed4461a18" providerId="AD" clId="Web-{5F9A1142-7E6F-4451-A45D-9C1DD03111D5}" dt="2020-12-01T08:49:04.113" v="745" actId="1076"/>
          <ac:spMkLst>
            <pc:docMk/>
            <pc:sldMk cId="213433076" sldId="257"/>
            <ac:spMk id="2" creationId="{1FE86446-C9EE-428F-9D64-01DF9BD4750E}"/>
          </ac:spMkLst>
        </pc:spChg>
        <pc:spChg chg="mod">
          <ac:chgData name="Ana Kulaš" userId="S::ana.kulas1@skolers.org::cecd6603-cbdf-4933-8cb5-e88ed4461a18" providerId="AD" clId="Web-{5F9A1142-7E6F-4451-A45D-9C1DD03111D5}" dt="2020-12-01T08:51:33.382" v="837" actId="20577"/>
          <ac:spMkLst>
            <pc:docMk/>
            <pc:sldMk cId="213433076" sldId="257"/>
            <ac:spMk id="3" creationId="{2D237424-D19E-428C-9A98-AE367DA27D7E}"/>
          </ac:spMkLst>
        </pc:spChg>
        <pc:spChg chg="add">
          <ac:chgData name="Ana Kulaš" userId="S::ana.kulas1@skolers.org::cecd6603-cbdf-4933-8cb5-e88ed4461a18" providerId="AD" clId="Web-{5F9A1142-7E6F-4451-A45D-9C1DD03111D5}" dt="2020-12-01T08:48:34.909" v="740"/>
          <ac:spMkLst>
            <pc:docMk/>
            <pc:sldMk cId="213433076" sldId="257"/>
            <ac:spMk id="9" creationId="{2B566528-1B12-4246-9431-5C2D7D081168}"/>
          </ac:spMkLst>
        </pc:spChg>
        <pc:spChg chg="add">
          <ac:chgData name="Ana Kulaš" userId="S::ana.kulas1@skolers.org::cecd6603-cbdf-4933-8cb5-e88ed4461a18" providerId="AD" clId="Web-{5F9A1142-7E6F-4451-A45D-9C1DD03111D5}" dt="2020-12-01T08:48:34.909" v="740"/>
          <ac:spMkLst>
            <pc:docMk/>
            <pc:sldMk cId="213433076" sldId="257"/>
            <ac:spMk id="11" creationId="{D3F51FEB-38FB-4F6C-9F7B-2F2AFAB65463}"/>
          </ac:spMkLst>
        </pc:spChg>
        <pc:spChg chg="add">
          <ac:chgData name="Ana Kulaš" userId="S::ana.kulas1@skolers.org::cecd6603-cbdf-4933-8cb5-e88ed4461a18" providerId="AD" clId="Web-{5F9A1142-7E6F-4451-A45D-9C1DD03111D5}" dt="2020-12-01T08:48:34.909" v="740"/>
          <ac:spMkLst>
            <pc:docMk/>
            <pc:sldMk cId="213433076" sldId="257"/>
            <ac:spMk id="13" creationId="{1E547BA6-BAE0-43BB-A7CA-60F69CE252F0}"/>
          </ac:spMkLst>
        </pc:spChg>
        <pc:grpChg chg="add">
          <ac:chgData name="Ana Kulaš" userId="S::ana.kulas1@skolers.org::cecd6603-cbdf-4933-8cb5-e88ed4461a18" providerId="AD" clId="Web-{5F9A1142-7E6F-4451-A45D-9C1DD03111D5}" dt="2020-12-01T08:48:34.909" v="740"/>
          <ac:grpSpMkLst>
            <pc:docMk/>
            <pc:sldMk cId="213433076" sldId="257"/>
            <ac:grpSpMk id="15" creationId="{07EAA094-9CF6-4695-958A-33D9BCAA9474}"/>
          </ac:grpSpMkLst>
        </pc:grpChg>
        <pc:picChg chg="add mod">
          <ac:chgData name="Ana Kulaš" userId="S::ana.kulas1@skolers.org::cecd6603-cbdf-4933-8cb5-e88ed4461a18" providerId="AD" clId="Web-{5F9A1142-7E6F-4451-A45D-9C1DD03111D5}" dt="2020-12-01T08:48:34.909" v="740"/>
          <ac:picMkLst>
            <pc:docMk/>
            <pc:sldMk cId="213433076" sldId="257"/>
            <ac:picMk id="4" creationId="{6BA71973-F546-4D50-A2CB-2FEE27402ED9}"/>
          </ac:picMkLst>
        </pc:picChg>
      </pc:sldChg>
      <pc:sldChg chg="addSp modSp new mod setBg">
        <pc:chgData name="Ana Kulaš" userId="S::ana.kulas1@skolers.org::cecd6603-cbdf-4933-8cb5-e88ed4461a18" providerId="AD" clId="Web-{5F9A1142-7E6F-4451-A45D-9C1DD03111D5}" dt="2020-12-01T09:03:21.367" v="1303" actId="20577"/>
        <pc:sldMkLst>
          <pc:docMk/>
          <pc:sldMk cId="3871500166" sldId="258"/>
        </pc:sldMkLst>
        <pc:spChg chg="mod">
          <ac:chgData name="Ana Kulaš" userId="S::ana.kulas1@skolers.org::cecd6603-cbdf-4933-8cb5-e88ed4461a18" providerId="AD" clId="Web-{5F9A1142-7E6F-4451-A45D-9C1DD03111D5}" dt="2020-12-01T09:01:46.037" v="1297"/>
          <ac:spMkLst>
            <pc:docMk/>
            <pc:sldMk cId="3871500166" sldId="258"/>
            <ac:spMk id="2" creationId="{58F2661E-F237-4EBE-A275-6E72B6FCC292}"/>
          </ac:spMkLst>
        </pc:spChg>
        <pc:spChg chg="mod">
          <ac:chgData name="Ana Kulaš" userId="S::ana.kulas1@skolers.org::cecd6603-cbdf-4933-8cb5-e88ed4461a18" providerId="AD" clId="Web-{5F9A1142-7E6F-4451-A45D-9C1DD03111D5}" dt="2020-12-01T09:03:21.367" v="1303" actId="20577"/>
          <ac:spMkLst>
            <pc:docMk/>
            <pc:sldMk cId="3871500166" sldId="258"/>
            <ac:spMk id="3" creationId="{0EBDC64B-27EB-43DE-BD05-795AEBBEADBA}"/>
          </ac:spMkLst>
        </pc:spChg>
        <pc:spChg chg="add">
          <ac:chgData name="Ana Kulaš" userId="S::ana.kulas1@skolers.org::cecd6603-cbdf-4933-8cb5-e88ed4461a18" providerId="AD" clId="Web-{5F9A1142-7E6F-4451-A45D-9C1DD03111D5}" dt="2020-12-01T09:01:46.037" v="1297"/>
          <ac:spMkLst>
            <pc:docMk/>
            <pc:sldMk cId="3871500166" sldId="258"/>
            <ac:spMk id="8" creationId="{827B839B-9ADE-406B-8590-F1CAEDED45A1}"/>
          </ac:spMkLst>
        </pc:spChg>
        <pc:spChg chg="add">
          <ac:chgData name="Ana Kulaš" userId="S::ana.kulas1@skolers.org::cecd6603-cbdf-4933-8cb5-e88ed4461a18" providerId="AD" clId="Web-{5F9A1142-7E6F-4451-A45D-9C1DD03111D5}" dt="2020-12-01T09:01:46.037" v="1297"/>
          <ac:spMkLst>
            <pc:docMk/>
            <pc:sldMk cId="3871500166" sldId="258"/>
            <ac:spMk id="10" creationId="{CFE45BF0-46DB-408C-B5F7-7B11716805D4}"/>
          </ac:spMkLst>
        </pc:spChg>
        <pc:spChg chg="add">
          <ac:chgData name="Ana Kulaš" userId="S::ana.kulas1@skolers.org::cecd6603-cbdf-4933-8cb5-e88ed4461a18" providerId="AD" clId="Web-{5F9A1142-7E6F-4451-A45D-9C1DD03111D5}" dt="2020-12-01T09:01:46.037" v="1297"/>
          <ac:spMkLst>
            <pc:docMk/>
            <pc:sldMk cId="3871500166" sldId="258"/>
            <ac:spMk id="12" creationId="{2AEBC8F2-97B1-41B4-93F1-2D289E197FBA}"/>
          </ac:spMkLst>
        </pc:spChg>
        <pc:spChg chg="add">
          <ac:chgData name="Ana Kulaš" userId="S::ana.kulas1@skolers.org::cecd6603-cbdf-4933-8cb5-e88ed4461a18" providerId="AD" clId="Web-{5F9A1142-7E6F-4451-A45D-9C1DD03111D5}" dt="2020-12-01T09:01:46.037" v="1297"/>
          <ac:spMkLst>
            <pc:docMk/>
            <pc:sldMk cId="3871500166" sldId="258"/>
            <ac:spMk id="14" creationId="{472E3A19-F5D5-48FC-BB9C-48C2F68F598B}"/>
          </ac:spMkLst>
        </pc:spChg>
        <pc:spChg chg="add">
          <ac:chgData name="Ana Kulaš" userId="S::ana.kulas1@skolers.org::cecd6603-cbdf-4933-8cb5-e88ed4461a18" providerId="AD" clId="Web-{5F9A1142-7E6F-4451-A45D-9C1DD03111D5}" dt="2020-12-01T09:01:46.037" v="1297"/>
          <ac:spMkLst>
            <pc:docMk/>
            <pc:sldMk cId="3871500166" sldId="258"/>
            <ac:spMk id="16" creationId="{7A62E32F-BB65-43A8-8EB5-92346890E549}"/>
          </ac:spMkLst>
        </pc:spChg>
        <pc:spChg chg="add">
          <ac:chgData name="Ana Kulaš" userId="S::ana.kulas1@skolers.org::cecd6603-cbdf-4933-8cb5-e88ed4461a18" providerId="AD" clId="Web-{5F9A1142-7E6F-4451-A45D-9C1DD03111D5}" dt="2020-12-01T09:01:46.037" v="1297"/>
          <ac:spMkLst>
            <pc:docMk/>
            <pc:sldMk cId="3871500166" sldId="258"/>
            <ac:spMk id="18" creationId="{14E91B64-9FCC-451E-AFB4-A827D632936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F508E2-0F67-4236-B2B5-165946629EE4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CA3ABED-2F30-452E-B009-5F1989E17129}">
      <dgm:prSet/>
      <dgm:spPr/>
      <dgm:t>
        <a:bodyPr/>
        <a:lstStyle/>
        <a:p>
          <a:pPr rtl="0"/>
          <a:r>
            <a:rPr lang="en-US" dirty="0" err="1"/>
            <a:t>Одговори</a:t>
          </a:r>
          <a:r>
            <a:rPr lang="en-US" dirty="0"/>
            <a:t> </a:t>
          </a:r>
          <a:r>
            <a:rPr lang="en-US" dirty="0" err="1"/>
            <a:t>на</a:t>
          </a:r>
          <a:r>
            <a:rPr lang="en-US" dirty="0"/>
            <a:t> </a:t>
          </a:r>
          <a:r>
            <a:rPr lang="en-US" dirty="0" err="1"/>
            <a:t>сљедећа</a:t>
          </a:r>
          <a:r>
            <a:rPr lang="en-US" dirty="0"/>
            <a:t> </a:t>
          </a:r>
          <a:r>
            <a:rPr lang="en-US" dirty="0" err="1"/>
            <a:t>питања</a:t>
          </a:r>
          <a:r>
            <a:rPr lang="en-US" dirty="0"/>
            <a:t>:</a:t>
          </a:r>
          <a:endParaRPr lang="en-US" dirty="0">
            <a:latin typeface="Calibri Light" panose="020F0302020204030204"/>
          </a:endParaRPr>
        </a:p>
      </dgm:t>
    </dgm:pt>
    <dgm:pt modelId="{ED885A3A-2F85-4DA8-9F8B-0CEACFF72FC8}" type="parTrans" cxnId="{F4893972-D61B-4731-926C-1DBD8F4E8A96}">
      <dgm:prSet/>
      <dgm:spPr/>
      <dgm:t>
        <a:bodyPr/>
        <a:lstStyle/>
        <a:p>
          <a:endParaRPr lang="en-US"/>
        </a:p>
      </dgm:t>
    </dgm:pt>
    <dgm:pt modelId="{82788C68-B1A8-4ADD-8908-CA201497979D}" type="sibTrans" cxnId="{F4893972-D61B-4731-926C-1DBD8F4E8A96}">
      <dgm:prSet/>
      <dgm:spPr/>
      <dgm:t>
        <a:bodyPr/>
        <a:lstStyle/>
        <a:p>
          <a:endParaRPr lang="en-US"/>
        </a:p>
      </dgm:t>
    </dgm:pt>
    <dgm:pt modelId="{4D45BC64-4142-45C2-A8FE-ADEA83AF42C7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1. </a:t>
          </a:r>
          <a:r>
            <a:rPr lang="en-US" dirty="0" err="1">
              <a:latin typeface="Calibri Light" panose="020F0302020204030204"/>
            </a:rPr>
            <a:t>Како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киша</a:t>
          </a:r>
          <a:r>
            <a:rPr lang="en-US" dirty="0">
              <a:latin typeface="Calibri Light" panose="020F0302020204030204"/>
            </a:rPr>
            <a:t> и </a:t>
          </a:r>
          <a:r>
            <a:rPr lang="en-US" dirty="0" err="1">
              <a:latin typeface="Calibri Light" panose="020F0302020204030204"/>
            </a:rPr>
            <a:t>лоше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вријеме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утичу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на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дјечака</a:t>
          </a:r>
          <a:r>
            <a:rPr lang="en-US" dirty="0">
              <a:latin typeface="Calibri Light" panose="020F0302020204030204"/>
            </a:rPr>
            <a:t>?</a:t>
          </a:r>
        </a:p>
      </dgm:t>
    </dgm:pt>
    <dgm:pt modelId="{1BD90AE8-97E3-4259-839A-EDB7D429E12F}" type="parTrans" cxnId="{A7DD86A2-EA62-42FE-B4E9-BA2148686AC3}">
      <dgm:prSet/>
      <dgm:spPr/>
    </dgm:pt>
    <dgm:pt modelId="{C9BCB3C9-80FA-4612-85A8-C99F2BFD39AC}" type="sibTrans" cxnId="{A7DD86A2-EA62-42FE-B4E9-BA2148686AC3}">
      <dgm:prSet/>
      <dgm:spPr/>
    </dgm:pt>
    <dgm:pt modelId="{9258F89F-8ED3-4FE7-964B-CA903DB22A66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2. </a:t>
          </a:r>
          <a:r>
            <a:rPr lang="en-US" dirty="0" err="1">
              <a:latin typeface="Calibri Light" panose="020F0302020204030204"/>
            </a:rPr>
            <a:t>Размисли</a:t>
          </a:r>
          <a:r>
            <a:rPr lang="en-US" dirty="0">
              <a:latin typeface="Calibri Light" panose="020F0302020204030204"/>
            </a:rPr>
            <a:t> и </a:t>
          </a:r>
          <a:r>
            <a:rPr lang="en-US" dirty="0" err="1">
              <a:latin typeface="Calibri Light" panose="020F0302020204030204"/>
            </a:rPr>
            <a:t>образложи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колико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сиромаштво</a:t>
          </a:r>
          <a:r>
            <a:rPr lang="en-US" dirty="0">
              <a:latin typeface="Calibri Light" panose="020F0302020204030204"/>
            </a:rPr>
            <a:t>, </a:t>
          </a:r>
          <a:r>
            <a:rPr lang="en-US" dirty="0" err="1">
              <a:latin typeface="Calibri Light" panose="020F0302020204030204"/>
            </a:rPr>
            <a:t>глад</a:t>
          </a:r>
          <a:r>
            <a:rPr lang="en-US" dirty="0">
              <a:latin typeface="Calibri Light" panose="020F0302020204030204"/>
            </a:rPr>
            <a:t> и </a:t>
          </a:r>
          <a:r>
            <a:rPr lang="en-US" dirty="0" err="1">
              <a:latin typeface="Calibri Light" panose="020F0302020204030204"/>
            </a:rPr>
            <a:t>страх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од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самоће</a:t>
          </a:r>
          <a:r>
            <a:rPr lang="en-US" dirty="0">
              <a:latin typeface="Calibri Light" panose="020F0302020204030204"/>
            </a:rPr>
            <a:t> </a:t>
          </a:r>
          <a:r>
            <a:rPr lang="en-US" dirty="0" err="1">
              <a:latin typeface="Calibri Light" panose="020F0302020204030204"/>
            </a:rPr>
            <a:t>утичу</a:t>
          </a:r>
          <a:r>
            <a:rPr lang="en-US" dirty="0">
              <a:latin typeface="Calibri Light" panose="020F0302020204030204"/>
            </a:rPr>
            <a:t> </a:t>
          </a:r>
          <a:r>
            <a:rPr lang="en-US" dirty="0" err="1">
              <a:latin typeface="Calibri Light" panose="020F0302020204030204"/>
            </a:rPr>
            <a:t>на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његово</a:t>
          </a:r>
          <a:r>
            <a:rPr lang="en-US" dirty="0">
              <a:latin typeface="Calibri Light" panose="020F0302020204030204"/>
            </a:rPr>
            <a:t> </a:t>
          </a:r>
          <a:r>
            <a:rPr lang="en-US" dirty="0" err="1">
              <a:latin typeface="Calibri Light" panose="020F0302020204030204"/>
            </a:rPr>
            <a:t>мрачно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расположење</a:t>
          </a:r>
          <a:r>
            <a:rPr lang="en-US" dirty="0">
              <a:latin typeface="Calibri Light" panose="020F0302020204030204"/>
            </a:rPr>
            <a:t>.</a:t>
          </a:r>
        </a:p>
      </dgm:t>
    </dgm:pt>
    <dgm:pt modelId="{42CD78D6-B9D6-4E6C-9E27-25C095221BC7}" type="parTrans" cxnId="{05FD1AB8-AD6D-4274-9B55-D58E1F8EB289}">
      <dgm:prSet/>
      <dgm:spPr/>
    </dgm:pt>
    <dgm:pt modelId="{809D01F9-38B4-4859-87F6-EF18E67B554C}" type="sibTrans" cxnId="{05FD1AB8-AD6D-4274-9B55-D58E1F8EB289}">
      <dgm:prSet/>
      <dgm:spPr/>
    </dgm:pt>
    <dgm:pt modelId="{B539F9C6-B6E4-4B11-9DD8-D8F2D7BBDAE6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3. </a:t>
          </a:r>
          <a:r>
            <a:rPr lang="en-US" dirty="0" err="1">
              <a:latin typeface="Calibri Light" panose="020F0302020204030204"/>
            </a:rPr>
            <a:t>Каква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осјећања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долазе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након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читања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мајчиног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писма</a:t>
          </a:r>
          <a:r>
            <a:rPr lang="en-US" dirty="0">
              <a:latin typeface="Calibri Light" panose="020F0302020204030204"/>
            </a:rPr>
            <a:t>?</a:t>
          </a:r>
          <a:endParaRPr lang="en-US" dirty="0"/>
        </a:p>
      </dgm:t>
    </dgm:pt>
    <dgm:pt modelId="{550361BA-72C2-4C49-B243-ED3B9FEDE433}" type="parTrans" cxnId="{C2B98C3F-18C9-400F-8AED-505DB2FE508C}">
      <dgm:prSet/>
      <dgm:spPr/>
    </dgm:pt>
    <dgm:pt modelId="{BAD864A8-0B21-4716-A18F-8AA796C22197}" type="sibTrans" cxnId="{C2B98C3F-18C9-400F-8AED-505DB2FE508C}">
      <dgm:prSet/>
      <dgm:spPr/>
    </dgm:pt>
    <dgm:pt modelId="{B5216481-568B-4DDF-8D73-9CC2738A40AB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4. </a:t>
          </a:r>
          <a:r>
            <a:rPr lang="en-US" dirty="0" err="1">
              <a:latin typeface="Calibri Light" panose="020F0302020204030204"/>
            </a:rPr>
            <a:t>Пронађи</a:t>
          </a:r>
          <a:r>
            <a:rPr lang="en-US" dirty="0">
              <a:latin typeface="Calibri Light" panose="020F0302020204030204"/>
            </a:rPr>
            <a:t> у </a:t>
          </a:r>
          <a:r>
            <a:rPr lang="en-US" dirty="0" err="1">
              <a:latin typeface="Calibri Light" panose="020F0302020204030204"/>
            </a:rPr>
            <a:t>тексту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опис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ентеријера</a:t>
          </a:r>
          <a:r>
            <a:rPr lang="en-US" dirty="0">
              <a:latin typeface="Calibri Light" panose="020F0302020204030204"/>
            </a:rPr>
            <a:t>, </a:t>
          </a:r>
          <a:r>
            <a:rPr lang="en-US" dirty="0" err="1">
              <a:latin typeface="Calibri Light" panose="020F0302020204030204"/>
            </a:rPr>
            <a:t>екстеријера</a:t>
          </a:r>
          <a:r>
            <a:rPr lang="en-US" dirty="0">
              <a:latin typeface="Calibri Light" panose="020F0302020204030204"/>
            </a:rPr>
            <a:t> и </a:t>
          </a:r>
          <a:r>
            <a:rPr lang="en-US" dirty="0" err="1">
              <a:latin typeface="Calibri Light" panose="020F0302020204030204"/>
            </a:rPr>
            <a:t>портрет</a:t>
          </a:r>
          <a:r>
            <a:rPr lang="en-US" dirty="0">
              <a:latin typeface="Calibri Light" panose="020F0302020204030204"/>
            </a:rPr>
            <a:t>, и </a:t>
          </a:r>
          <a:r>
            <a:rPr lang="en-US" dirty="0" err="1">
              <a:latin typeface="Calibri Light" panose="020F0302020204030204"/>
            </a:rPr>
            <a:t>подвуци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их</a:t>
          </a:r>
          <a:r>
            <a:rPr lang="en-US" dirty="0">
              <a:latin typeface="Calibri Light" panose="020F0302020204030204"/>
            </a:rPr>
            <a:t>.</a:t>
          </a:r>
        </a:p>
      </dgm:t>
    </dgm:pt>
    <dgm:pt modelId="{B9CDCBA6-B3A0-4DEB-BC9A-E6E2B14F0DD4}" type="parTrans" cxnId="{876471C4-E22F-42B1-A1B3-7B3492EB5349}">
      <dgm:prSet/>
      <dgm:spPr/>
    </dgm:pt>
    <dgm:pt modelId="{DCA6ADA6-BD3A-4C6F-9258-298CD2527D26}" type="sibTrans" cxnId="{876471C4-E22F-42B1-A1B3-7B3492EB5349}">
      <dgm:prSet/>
      <dgm:spPr/>
    </dgm:pt>
    <dgm:pt modelId="{57662E8D-947E-49D1-A2C8-527E9461D38F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5. </a:t>
          </a:r>
          <a:r>
            <a:rPr lang="en-US" dirty="0" err="1">
              <a:latin typeface="Calibri Light" panose="020F0302020204030204"/>
            </a:rPr>
            <a:t>Пронађи</a:t>
          </a:r>
          <a:r>
            <a:rPr lang="en-US" dirty="0">
              <a:latin typeface="Calibri Light" panose="020F0302020204030204"/>
            </a:rPr>
            <a:t> и </a:t>
          </a:r>
          <a:r>
            <a:rPr lang="en-US" dirty="0" err="1">
              <a:latin typeface="Calibri Light" panose="020F0302020204030204"/>
            </a:rPr>
            <a:t>препиши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примјере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за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поређење</a:t>
          </a:r>
          <a:r>
            <a:rPr lang="en-US" dirty="0">
              <a:latin typeface="Calibri Light" panose="020F0302020204030204"/>
            </a:rPr>
            <a:t> и </a:t>
          </a:r>
          <a:r>
            <a:rPr lang="en-US" dirty="0" err="1">
              <a:latin typeface="Calibri Light" panose="020F0302020204030204"/>
            </a:rPr>
            <a:t>персонификацију</a:t>
          </a:r>
          <a:r>
            <a:rPr lang="en-US" dirty="0">
              <a:latin typeface="Calibri Light" panose="020F0302020204030204"/>
            </a:rPr>
            <a:t>.</a:t>
          </a:r>
        </a:p>
      </dgm:t>
    </dgm:pt>
    <dgm:pt modelId="{C2F0FFEA-9BB8-47DA-BA08-33B669796705}" type="parTrans" cxnId="{F4BF76E5-C70C-4B80-8577-A99D8A709CB7}">
      <dgm:prSet/>
      <dgm:spPr/>
    </dgm:pt>
    <dgm:pt modelId="{061F8F49-C951-4787-97DE-E7D3FE20FBB5}" type="sibTrans" cxnId="{F4BF76E5-C70C-4B80-8577-A99D8A709CB7}">
      <dgm:prSet/>
      <dgm:spPr/>
    </dgm:pt>
    <dgm:pt modelId="{1657DB15-BD01-4D33-9E4E-F1FBBE991F54}" type="pres">
      <dgm:prSet presAssocID="{D2F508E2-0F67-4236-B2B5-165946629EE4}" presName="linear" presStyleCnt="0">
        <dgm:presLayoutVars>
          <dgm:animLvl val="lvl"/>
          <dgm:resizeHandles val="exact"/>
        </dgm:presLayoutVars>
      </dgm:prSet>
      <dgm:spPr/>
    </dgm:pt>
    <dgm:pt modelId="{741495CB-F116-4EE6-A151-25DEF948BF73}" type="pres">
      <dgm:prSet presAssocID="{9CA3ABED-2F30-452E-B009-5F1989E17129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51BD2C8-CCA8-4C07-8948-852A7A11C3A5}" type="pres">
      <dgm:prSet presAssocID="{82788C68-B1A8-4ADD-8908-CA201497979D}" presName="spacer" presStyleCnt="0"/>
      <dgm:spPr/>
    </dgm:pt>
    <dgm:pt modelId="{3FBF65AF-526B-43AC-98BD-E7E894DB3358}" type="pres">
      <dgm:prSet presAssocID="{4D45BC64-4142-45C2-A8FE-ADEA83AF42C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D1D28060-FFF8-439E-B75F-8689D3834057}" type="pres">
      <dgm:prSet presAssocID="{C9BCB3C9-80FA-4612-85A8-C99F2BFD39AC}" presName="spacer" presStyleCnt="0"/>
      <dgm:spPr/>
    </dgm:pt>
    <dgm:pt modelId="{A8D31224-55EA-48E6-875B-D2FD6246D8B8}" type="pres">
      <dgm:prSet presAssocID="{9258F89F-8ED3-4FE7-964B-CA903DB22A6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AD1DA8D-D733-42BD-995A-6899263BDBB2}" type="pres">
      <dgm:prSet presAssocID="{809D01F9-38B4-4859-87F6-EF18E67B554C}" presName="spacer" presStyleCnt="0"/>
      <dgm:spPr/>
    </dgm:pt>
    <dgm:pt modelId="{B571084F-59BB-4292-8323-663306001714}" type="pres">
      <dgm:prSet presAssocID="{B539F9C6-B6E4-4B11-9DD8-D8F2D7BBDAE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4C9F53B-A144-4545-87D5-C010F2D321D3}" type="pres">
      <dgm:prSet presAssocID="{BAD864A8-0B21-4716-A18F-8AA796C22197}" presName="spacer" presStyleCnt="0"/>
      <dgm:spPr/>
    </dgm:pt>
    <dgm:pt modelId="{1554B3AB-55FF-4844-AF94-EC2F32454D9C}" type="pres">
      <dgm:prSet presAssocID="{B5216481-568B-4DDF-8D73-9CC2738A40AB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B33604F-3B2E-4D29-9E0A-1F650A36DE24}" type="pres">
      <dgm:prSet presAssocID="{DCA6ADA6-BD3A-4C6F-9258-298CD2527D26}" presName="spacer" presStyleCnt="0"/>
      <dgm:spPr/>
    </dgm:pt>
    <dgm:pt modelId="{9F904FB2-4853-4B65-85B6-257D89F780BE}" type="pres">
      <dgm:prSet presAssocID="{57662E8D-947E-49D1-A2C8-527E9461D38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F83E824-C9E6-4FE2-92A0-2A37D2354B8A}" type="presOf" srcId="{9258F89F-8ED3-4FE7-964B-CA903DB22A66}" destId="{A8D31224-55EA-48E6-875B-D2FD6246D8B8}" srcOrd="0" destOrd="0" presId="urn:microsoft.com/office/officeart/2005/8/layout/vList2"/>
    <dgm:cxn modelId="{C2B98C3F-18C9-400F-8AED-505DB2FE508C}" srcId="{D2F508E2-0F67-4236-B2B5-165946629EE4}" destId="{B539F9C6-B6E4-4B11-9DD8-D8F2D7BBDAE6}" srcOrd="3" destOrd="0" parTransId="{550361BA-72C2-4C49-B243-ED3B9FEDE433}" sibTransId="{BAD864A8-0B21-4716-A18F-8AA796C22197}"/>
    <dgm:cxn modelId="{DBB12249-63E6-4404-84E3-60293D4F2241}" type="presOf" srcId="{4D45BC64-4142-45C2-A8FE-ADEA83AF42C7}" destId="{3FBF65AF-526B-43AC-98BD-E7E894DB3358}" srcOrd="0" destOrd="0" presId="urn:microsoft.com/office/officeart/2005/8/layout/vList2"/>
    <dgm:cxn modelId="{289B754C-7AED-4E95-AEA6-4D6333A176C0}" type="presOf" srcId="{B539F9C6-B6E4-4B11-9DD8-D8F2D7BBDAE6}" destId="{B571084F-59BB-4292-8323-663306001714}" srcOrd="0" destOrd="0" presId="urn:microsoft.com/office/officeart/2005/8/layout/vList2"/>
    <dgm:cxn modelId="{F4893972-D61B-4731-926C-1DBD8F4E8A96}" srcId="{D2F508E2-0F67-4236-B2B5-165946629EE4}" destId="{9CA3ABED-2F30-452E-B009-5F1989E17129}" srcOrd="0" destOrd="0" parTransId="{ED885A3A-2F85-4DA8-9F8B-0CEACFF72FC8}" sibTransId="{82788C68-B1A8-4ADD-8908-CA201497979D}"/>
    <dgm:cxn modelId="{A7DD86A2-EA62-42FE-B4E9-BA2148686AC3}" srcId="{D2F508E2-0F67-4236-B2B5-165946629EE4}" destId="{4D45BC64-4142-45C2-A8FE-ADEA83AF42C7}" srcOrd="1" destOrd="0" parTransId="{1BD90AE8-97E3-4259-839A-EDB7D429E12F}" sibTransId="{C9BCB3C9-80FA-4612-85A8-C99F2BFD39AC}"/>
    <dgm:cxn modelId="{4133C7A3-BEA0-4755-A493-B80F6B11313E}" type="presOf" srcId="{D2F508E2-0F67-4236-B2B5-165946629EE4}" destId="{1657DB15-BD01-4D33-9E4E-F1FBBE991F54}" srcOrd="0" destOrd="0" presId="urn:microsoft.com/office/officeart/2005/8/layout/vList2"/>
    <dgm:cxn modelId="{1D2D93B6-B0A0-4AC1-A848-8911FBBCFCF8}" type="presOf" srcId="{57662E8D-947E-49D1-A2C8-527E9461D38F}" destId="{9F904FB2-4853-4B65-85B6-257D89F780BE}" srcOrd="0" destOrd="0" presId="urn:microsoft.com/office/officeart/2005/8/layout/vList2"/>
    <dgm:cxn modelId="{05FD1AB8-AD6D-4274-9B55-D58E1F8EB289}" srcId="{D2F508E2-0F67-4236-B2B5-165946629EE4}" destId="{9258F89F-8ED3-4FE7-964B-CA903DB22A66}" srcOrd="2" destOrd="0" parTransId="{42CD78D6-B9D6-4E6C-9E27-25C095221BC7}" sibTransId="{809D01F9-38B4-4859-87F6-EF18E67B554C}"/>
    <dgm:cxn modelId="{F337EEBD-96AD-4F56-87BF-22C89748926B}" type="presOf" srcId="{9CA3ABED-2F30-452E-B009-5F1989E17129}" destId="{741495CB-F116-4EE6-A151-25DEF948BF73}" srcOrd="0" destOrd="0" presId="urn:microsoft.com/office/officeart/2005/8/layout/vList2"/>
    <dgm:cxn modelId="{876471C4-E22F-42B1-A1B3-7B3492EB5349}" srcId="{D2F508E2-0F67-4236-B2B5-165946629EE4}" destId="{B5216481-568B-4DDF-8D73-9CC2738A40AB}" srcOrd="4" destOrd="0" parTransId="{B9CDCBA6-B3A0-4DEB-BC9A-E6E2B14F0DD4}" sibTransId="{DCA6ADA6-BD3A-4C6F-9258-298CD2527D26}"/>
    <dgm:cxn modelId="{F4BF76E5-C70C-4B80-8577-A99D8A709CB7}" srcId="{D2F508E2-0F67-4236-B2B5-165946629EE4}" destId="{57662E8D-947E-49D1-A2C8-527E9461D38F}" srcOrd="5" destOrd="0" parTransId="{C2F0FFEA-9BB8-47DA-BA08-33B669796705}" sibTransId="{061F8F49-C951-4787-97DE-E7D3FE20FBB5}"/>
    <dgm:cxn modelId="{EDA12FF4-589F-4F62-A2CF-5956695F17AF}" type="presOf" srcId="{B5216481-568B-4DDF-8D73-9CC2738A40AB}" destId="{1554B3AB-55FF-4844-AF94-EC2F32454D9C}" srcOrd="0" destOrd="0" presId="urn:microsoft.com/office/officeart/2005/8/layout/vList2"/>
    <dgm:cxn modelId="{61A7AF36-B256-432E-911C-4FF8EE8234E2}" type="presParOf" srcId="{1657DB15-BD01-4D33-9E4E-F1FBBE991F54}" destId="{741495CB-F116-4EE6-A151-25DEF948BF73}" srcOrd="0" destOrd="0" presId="urn:microsoft.com/office/officeart/2005/8/layout/vList2"/>
    <dgm:cxn modelId="{22517A62-29E9-48EE-84C9-97CF05982523}" type="presParOf" srcId="{1657DB15-BD01-4D33-9E4E-F1FBBE991F54}" destId="{851BD2C8-CCA8-4C07-8948-852A7A11C3A5}" srcOrd="1" destOrd="0" presId="urn:microsoft.com/office/officeart/2005/8/layout/vList2"/>
    <dgm:cxn modelId="{D67FD3FC-1711-4F95-845E-7F239762DDC1}" type="presParOf" srcId="{1657DB15-BD01-4D33-9E4E-F1FBBE991F54}" destId="{3FBF65AF-526B-43AC-98BD-E7E894DB3358}" srcOrd="2" destOrd="0" presId="urn:microsoft.com/office/officeart/2005/8/layout/vList2"/>
    <dgm:cxn modelId="{2EAC3E80-212F-4315-A7D3-5BC1093B9348}" type="presParOf" srcId="{1657DB15-BD01-4D33-9E4E-F1FBBE991F54}" destId="{D1D28060-FFF8-439E-B75F-8689D3834057}" srcOrd="3" destOrd="0" presId="urn:microsoft.com/office/officeart/2005/8/layout/vList2"/>
    <dgm:cxn modelId="{7A649222-4D83-4456-BB1A-D613A650FCB1}" type="presParOf" srcId="{1657DB15-BD01-4D33-9E4E-F1FBBE991F54}" destId="{A8D31224-55EA-48E6-875B-D2FD6246D8B8}" srcOrd="4" destOrd="0" presId="urn:microsoft.com/office/officeart/2005/8/layout/vList2"/>
    <dgm:cxn modelId="{80413986-3822-4DCF-9D60-0FD67269A0D7}" type="presParOf" srcId="{1657DB15-BD01-4D33-9E4E-F1FBBE991F54}" destId="{3AD1DA8D-D733-42BD-995A-6899263BDBB2}" srcOrd="5" destOrd="0" presId="urn:microsoft.com/office/officeart/2005/8/layout/vList2"/>
    <dgm:cxn modelId="{AE57615D-6740-41BD-AF35-F10694585280}" type="presParOf" srcId="{1657DB15-BD01-4D33-9E4E-F1FBBE991F54}" destId="{B571084F-59BB-4292-8323-663306001714}" srcOrd="6" destOrd="0" presId="urn:microsoft.com/office/officeart/2005/8/layout/vList2"/>
    <dgm:cxn modelId="{651BACCD-58EE-481C-BD47-9BB522296487}" type="presParOf" srcId="{1657DB15-BD01-4D33-9E4E-F1FBBE991F54}" destId="{B4C9F53B-A144-4545-87D5-C010F2D321D3}" srcOrd="7" destOrd="0" presId="urn:microsoft.com/office/officeart/2005/8/layout/vList2"/>
    <dgm:cxn modelId="{92A70F7F-2310-493B-BCBC-34FE2757D20D}" type="presParOf" srcId="{1657DB15-BD01-4D33-9E4E-F1FBBE991F54}" destId="{1554B3AB-55FF-4844-AF94-EC2F32454D9C}" srcOrd="8" destOrd="0" presId="urn:microsoft.com/office/officeart/2005/8/layout/vList2"/>
    <dgm:cxn modelId="{A0EF0942-4556-424D-8DB9-130BE7BC3436}" type="presParOf" srcId="{1657DB15-BD01-4D33-9E4E-F1FBBE991F54}" destId="{FB33604F-3B2E-4D29-9E0A-1F650A36DE24}" srcOrd="9" destOrd="0" presId="urn:microsoft.com/office/officeart/2005/8/layout/vList2"/>
    <dgm:cxn modelId="{6DD87066-1EF7-4AC5-9812-92E88754B431}" type="presParOf" srcId="{1657DB15-BD01-4D33-9E4E-F1FBBE991F54}" destId="{9F904FB2-4853-4B65-85B6-257D89F780B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1495CB-F116-4EE6-A151-25DEF948BF73}">
      <dsp:nvSpPr>
        <dsp:cNvPr id="0" name=""/>
        <dsp:cNvSpPr/>
      </dsp:nvSpPr>
      <dsp:spPr>
        <a:xfrm>
          <a:off x="0" y="395067"/>
          <a:ext cx="7759459" cy="9534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Одговори</a:t>
          </a:r>
          <a:r>
            <a:rPr lang="en-US" sz="2400" kern="1200" dirty="0"/>
            <a:t> </a:t>
          </a:r>
          <a:r>
            <a:rPr lang="en-US" sz="2400" kern="1200" dirty="0" err="1"/>
            <a:t>на</a:t>
          </a:r>
          <a:r>
            <a:rPr lang="en-US" sz="2400" kern="1200" dirty="0"/>
            <a:t> </a:t>
          </a:r>
          <a:r>
            <a:rPr lang="en-US" sz="2400" kern="1200" dirty="0" err="1"/>
            <a:t>сљедећа</a:t>
          </a:r>
          <a:r>
            <a:rPr lang="en-US" sz="2400" kern="1200" dirty="0"/>
            <a:t> </a:t>
          </a:r>
          <a:r>
            <a:rPr lang="en-US" sz="2400" kern="1200" dirty="0" err="1"/>
            <a:t>питања</a:t>
          </a:r>
          <a:r>
            <a:rPr lang="en-US" sz="2400" kern="1200" dirty="0"/>
            <a:t>:</a:t>
          </a:r>
          <a:endParaRPr lang="en-US" sz="2400" kern="1200" dirty="0">
            <a:latin typeface="Calibri Light" panose="020F0302020204030204"/>
          </a:endParaRPr>
        </a:p>
      </dsp:txBody>
      <dsp:txXfrm>
        <a:off x="46541" y="441608"/>
        <a:ext cx="7666377" cy="860321"/>
      </dsp:txXfrm>
    </dsp:sp>
    <dsp:sp modelId="{3FBF65AF-526B-43AC-98BD-E7E894DB3358}">
      <dsp:nvSpPr>
        <dsp:cNvPr id="0" name=""/>
        <dsp:cNvSpPr/>
      </dsp:nvSpPr>
      <dsp:spPr>
        <a:xfrm>
          <a:off x="0" y="1417591"/>
          <a:ext cx="7759459" cy="95340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 Light" panose="020F0302020204030204"/>
            </a:rPr>
            <a:t>1. </a:t>
          </a:r>
          <a:r>
            <a:rPr lang="en-US" sz="2400" kern="1200" dirty="0" err="1">
              <a:latin typeface="Calibri Light" panose="020F0302020204030204"/>
            </a:rPr>
            <a:t>Како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киша</a:t>
          </a:r>
          <a:r>
            <a:rPr lang="en-US" sz="2400" kern="1200" dirty="0">
              <a:latin typeface="Calibri Light" panose="020F0302020204030204"/>
            </a:rPr>
            <a:t> и </a:t>
          </a:r>
          <a:r>
            <a:rPr lang="en-US" sz="2400" kern="1200" dirty="0" err="1">
              <a:latin typeface="Calibri Light" panose="020F0302020204030204"/>
            </a:rPr>
            <a:t>лоше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вријеме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утичу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на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дјечака</a:t>
          </a:r>
          <a:r>
            <a:rPr lang="en-US" sz="2400" kern="1200" dirty="0">
              <a:latin typeface="Calibri Light" panose="020F0302020204030204"/>
            </a:rPr>
            <a:t>?</a:t>
          </a:r>
        </a:p>
      </dsp:txBody>
      <dsp:txXfrm>
        <a:off x="46541" y="1464132"/>
        <a:ext cx="7666377" cy="860321"/>
      </dsp:txXfrm>
    </dsp:sp>
    <dsp:sp modelId="{A8D31224-55EA-48E6-875B-D2FD6246D8B8}">
      <dsp:nvSpPr>
        <dsp:cNvPr id="0" name=""/>
        <dsp:cNvSpPr/>
      </dsp:nvSpPr>
      <dsp:spPr>
        <a:xfrm>
          <a:off x="0" y="2440115"/>
          <a:ext cx="7759459" cy="9534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 Light" panose="020F0302020204030204"/>
            </a:rPr>
            <a:t>2. </a:t>
          </a:r>
          <a:r>
            <a:rPr lang="en-US" sz="2400" kern="1200" dirty="0" err="1">
              <a:latin typeface="Calibri Light" panose="020F0302020204030204"/>
            </a:rPr>
            <a:t>Размисли</a:t>
          </a:r>
          <a:r>
            <a:rPr lang="en-US" sz="2400" kern="1200" dirty="0">
              <a:latin typeface="Calibri Light" panose="020F0302020204030204"/>
            </a:rPr>
            <a:t> и </a:t>
          </a:r>
          <a:r>
            <a:rPr lang="en-US" sz="2400" kern="1200" dirty="0" err="1">
              <a:latin typeface="Calibri Light" panose="020F0302020204030204"/>
            </a:rPr>
            <a:t>образложи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колико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сиромаштво</a:t>
          </a:r>
          <a:r>
            <a:rPr lang="en-US" sz="2400" kern="1200" dirty="0">
              <a:latin typeface="Calibri Light" panose="020F0302020204030204"/>
            </a:rPr>
            <a:t>, </a:t>
          </a:r>
          <a:r>
            <a:rPr lang="en-US" sz="2400" kern="1200" dirty="0" err="1">
              <a:latin typeface="Calibri Light" panose="020F0302020204030204"/>
            </a:rPr>
            <a:t>глад</a:t>
          </a:r>
          <a:r>
            <a:rPr lang="en-US" sz="2400" kern="1200" dirty="0">
              <a:latin typeface="Calibri Light" panose="020F0302020204030204"/>
            </a:rPr>
            <a:t> и </a:t>
          </a:r>
          <a:r>
            <a:rPr lang="en-US" sz="2400" kern="1200" dirty="0" err="1">
              <a:latin typeface="Calibri Light" panose="020F0302020204030204"/>
            </a:rPr>
            <a:t>страх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од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самоће</a:t>
          </a:r>
          <a:r>
            <a:rPr lang="en-US" sz="2400" kern="1200" dirty="0">
              <a:latin typeface="Calibri Light" panose="020F0302020204030204"/>
            </a:rPr>
            <a:t> </a:t>
          </a:r>
          <a:r>
            <a:rPr lang="en-US" sz="2400" kern="1200" dirty="0" err="1">
              <a:latin typeface="Calibri Light" panose="020F0302020204030204"/>
            </a:rPr>
            <a:t>утичу</a:t>
          </a:r>
          <a:r>
            <a:rPr lang="en-US" sz="2400" kern="1200" dirty="0">
              <a:latin typeface="Calibri Light" panose="020F0302020204030204"/>
            </a:rPr>
            <a:t> </a:t>
          </a:r>
          <a:r>
            <a:rPr lang="en-US" sz="2400" kern="1200" dirty="0" err="1">
              <a:latin typeface="Calibri Light" panose="020F0302020204030204"/>
            </a:rPr>
            <a:t>на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његово</a:t>
          </a:r>
          <a:r>
            <a:rPr lang="en-US" sz="2400" kern="1200" dirty="0">
              <a:latin typeface="Calibri Light" panose="020F0302020204030204"/>
            </a:rPr>
            <a:t> </a:t>
          </a:r>
          <a:r>
            <a:rPr lang="en-US" sz="2400" kern="1200" dirty="0" err="1">
              <a:latin typeface="Calibri Light" panose="020F0302020204030204"/>
            </a:rPr>
            <a:t>мрачно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расположење</a:t>
          </a:r>
          <a:r>
            <a:rPr lang="en-US" sz="2400" kern="1200" dirty="0">
              <a:latin typeface="Calibri Light" panose="020F0302020204030204"/>
            </a:rPr>
            <a:t>.</a:t>
          </a:r>
        </a:p>
      </dsp:txBody>
      <dsp:txXfrm>
        <a:off x="46541" y="2486656"/>
        <a:ext cx="7666377" cy="860321"/>
      </dsp:txXfrm>
    </dsp:sp>
    <dsp:sp modelId="{B571084F-59BB-4292-8323-663306001714}">
      <dsp:nvSpPr>
        <dsp:cNvPr id="0" name=""/>
        <dsp:cNvSpPr/>
      </dsp:nvSpPr>
      <dsp:spPr>
        <a:xfrm>
          <a:off x="0" y="3462639"/>
          <a:ext cx="7759459" cy="9534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 Light" panose="020F0302020204030204"/>
            </a:rPr>
            <a:t>3. </a:t>
          </a:r>
          <a:r>
            <a:rPr lang="en-US" sz="2400" kern="1200" dirty="0" err="1">
              <a:latin typeface="Calibri Light" panose="020F0302020204030204"/>
            </a:rPr>
            <a:t>Каква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осјећања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долазе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након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читања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мајчиног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писма</a:t>
          </a:r>
          <a:r>
            <a:rPr lang="en-US" sz="2400" kern="1200" dirty="0">
              <a:latin typeface="Calibri Light" panose="020F0302020204030204"/>
            </a:rPr>
            <a:t>?</a:t>
          </a:r>
          <a:endParaRPr lang="en-US" sz="2400" kern="1200" dirty="0"/>
        </a:p>
      </dsp:txBody>
      <dsp:txXfrm>
        <a:off x="46541" y="3509180"/>
        <a:ext cx="7666377" cy="860321"/>
      </dsp:txXfrm>
    </dsp:sp>
    <dsp:sp modelId="{1554B3AB-55FF-4844-AF94-EC2F32454D9C}">
      <dsp:nvSpPr>
        <dsp:cNvPr id="0" name=""/>
        <dsp:cNvSpPr/>
      </dsp:nvSpPr>
      <dsp:spPr>
        <a:xfrm>
          <a:off x="0" y="4485162"/>
          <a:ext cx="7759459" cy="95340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 Light" panose="020F0302020204030204"/>
            </a:rPr>
            <a:t>4. </a:t>
          </a:r>
          <a:r>
            <a:rPr lang="en-US" sz="2400" kern="1200" dirty="0" err="1">
              <a:latin typeface="Calibri Light" panose="020F0302020204030204"/>
            </a:rPr>
            <a:t>Пронађи</a:t>
          </a:r>
          <a:r>
            <a:rPr lang="en-US" sz="2400" kern="1200" dirty="0">
              <a:latin typeface="Calibri Light" panose="020F0302020204030204"/>
            </a:rPr>
            <a:t> у </a:t>
          </a:r>
          <a:r>
            <a:rPr lang="en-US" sz="2400" kern="1200" dirty="0" err="1">
              <a:latin typeface="Calibri Light" panose="020F0302020204030204"/>
            </a:rPr>
            <a:t>тексту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опис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ентеријера</a:t>
          </a:r>
          <a:r>
            <a:rPr lang="en-US" sz="2400" kern="1200" dirty="0">
              <a:latin typeface="Calibri Light" panose="020F0302020204030204"/>
            </a:rPr>
            <a:t>, </a:t>
          </a:r>
          <a:r>
            <a:rPr lang="en-US" sz="2400" kern="1200" dirty="0" err="1">
              <a:latin typeface="Calibri Light" panose="020F0302020204030204"/>
            </a:rPr>
            <a:t>екстеријера</a:t>
          </a:r>
          <a:r>
            <a:rPr lang="en-US" sz="2400" kern="1200" dirty="0">
              <a:latin typeface="Calibri Light" panose="020F0302020204030204"/>
            </a:rPr>
            <a:t> и </a:t>
          </a:r>
          <a:r>
            <a:rPr lang="en-US" sz="2400" kern="1200" dirty="0" err="1">
              <a:latin typeface="Calibri Light" panose="020F0302020204030204"/>
            </a:rPr>
            <a:t>портрет</a:t>
          </a:r>
          <a:r>
            <a:rPr lang="en-US" sz="2400" kern="1200" dirty="0">
              <a:latin typeface="Calibri Light" panose="020F0302020204030204"/>
            </a:rPr>
            <a:t>, и </a:t>
          </a:r>
          <a:r>
            <a:rPr lang="en-US" sz="2400" kern="1200" dirty="0" err="1">
              <a:latin typeface="Calibri Light" panose="020F0302020204030204"/>
            </a:rPr>
            <a:t>подвуци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их</a:t>
          </a:r>
          <a:r>
            <a:rPr lang="en-US" sz="2400" kern="1200" dirty="0">
              <a:latin typeface="Calibri Light" panose="020F0302020204030204"/>
            </a:rPr>
            <a:t>.</a:t>
          </a:r>
        </a:p>
      </dsp:txBody>
      <dsp:txXfrm>
        <a:off x="46541" y="4531703"/>
        <a:ext cx="7666377" cy="860321"/>
      </dsp:txXfrm>
    </dsp:sp>
    <dsp:sp modelId="{9F904FB2-4853-4B65-85B6-257D89F780BE}">
      <dsp:nvSpPr>
        <dsp:cNvPr id="0" name=""/>
        <dsp:cNvSpPr/>
      </dsp:nvSpPr>
      <dsp:spPr>
        <a:xfrm>
          <a:off x="0" y="5507686"/>
          <a:ext cx="7759459" cy="9534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 Light" panose="020F0302020204030204"/>
            </a:rPr>
            <a:t>5. </a:t>
          </a:r>
          <a:r>
            <a:rPr lang="en-US" sz="2400" kern="1200" dirty="0" err="1">
              <a:latin typeface="Calibri Light" panose="020F0302020204030204"/>
            </a:rPr>
            <a:t>Пронађи</a:t>
          </a:r>
          <a:r>
            <a:rPr lang="en-US" sz="2400" kern="1200" dirty="0">
              <a:latin typeface="Calibri Light" panose="020F0302020204030204"/>
            </a:rPr>
            <a:t> и </a:t>
          </a:r>
          <a:r>
            <a:rPr lang="en-US" sz="2400" kern="1200" dirty="0" err="1">
              <a:latin typeface="Calibri Light" panose="020F0302020204030204"/>
            </a:rPr>
            <a:t>препиши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примјере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за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поређење</a:t>
          </a:r>
          <a:r>
            <a:rPr lang="en-US" sz="2400" kern="1200" dirty="0">
              <a:latin typeface="Calibri Light" panose="020F0302020204030204"/>
            </a:rPr>
            <a:t> и </a:t>
          </a:r>
          <a:r>
            <a:rPr lang="en-US" sz="2400" kern="1200" dirty="0" err="1">
              <a:latin typeface="Calibri Light" panose="020F0302020204030204"/>
            </a:rPr>
            <a:t>персонификацију</a:t>
          </a:r>
          <a:r>
            <a:rPr lang="en-US" sz="2400" kern="1200" dirty="0">
              <a:latin typeface="Calibri Light" panose="020F0302020204030204"/>
            </a:rPr>
            <a:t>.</a:t>
          </a:r>
        </a:p>
      </dsp:txBody>
      <dsp:txXfrm>
        <a:off x="46541" y="5554227"/>
        <a:ext cx="7666377" cy="860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i uredite stil podnaslova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1.12.2020.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8265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1.12.2020.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650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1.12.2020.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033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1.12.2020.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8695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1.12.2020.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5900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1.12.2020.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8306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1.12.2020.</a:t>
            </a:fld>
            <a:endParaRPr lang="sr-Latn-R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8148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1.12.2020.</a:t>
            </a:fld>
            <a:endParaRPr lang="sr-Latn-R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3927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1.12.2020.</a:t>
            </a:fld>
            <a:endParaRPr lang="sr-Latn-R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4750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1.12.2020.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1076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1.12.2020.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8349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7445C-DD5B-459E-BCAC-A8671F012926}" type="datetimeFigureOut">
              <a:rPr lang="sr-Latn-RS" smtClean="0"/>
              <a:t>1.12.2020.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480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9396" y="748552"/>
            <a:ext cx="4701397" cy="1266166"/>
          </a:xfrm>
        </p:spPr>
        <p:txBody>
          <a:bodyPr>
            <a:normAutofit/>
          </a:bodyPr>
          <a:lstStyle/>
          <a:p>
            <a:r>
              <a:rPr lang="sr-Latn-RS" sz="3600" b="1" err="1">
                <a:cs typeface="Calibri Light"/>
              </a:rPr>
              <a:t>Десетица</a:t>
            </a:r>
            <a:endParaRPr lang="sr-Latn-RS" sz="3600" b="1">
              <a:cs typeface="Calibri Ligh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289320" y="4464679"/>
            <a:ext cx="3378680" cy="7931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 sz="2800" b="1" err="1">
                <a:cs typeface="Calibri"/>
              </a:rPr>
              <a:t>Иван</a:t>
            </a:r>
            <a:r>
              <a:rPr lang="sr-Latn-RS" sz="2800" b="1" dirty="0">
                <a:cs typeface="Calibri"/>
              </a:rPr>
              <a:t> </a:t>
            </a:r>
            <a:r>
              <a:rPr lang="sr-Latn-RS" sz="2800" b="1" err="1">
                <a:cs typeface="Calibri"/>
              </a:rPr>
              <a:t>Цанкар</a:t>
            </a:r>
            <a:endParaRPr lang="sr-Latn-RS" b="1">
              <a:cs typeface="Calibri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4A795068-B204-4FAC-BCFC-E75B2DE65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5722" y="2273061"/>
            <a:ext cx="3620218" cy="357708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729792E-E0B2-4017-A359-B93D0401D6CA}"/>
              </a:ext>
            </a:extLst>
          </p:cNvPr>
          <p:cNvSpPr txBox="1"/>
          <p:nvPr/>
        </p:nvSpPr>
        <p:spPr>
          <a:xfrm>
            <a:off x="7005907" y="1513756"/>
            <a:ext cx="3375803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Десетица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-  новчић, </a:t>
            </a:r>
            <a:r>
              <a:rPr lang="en-US" sz="2000">
                <a:solidFill>
                  <a:schemeClr val="accent1">
                    <a:lumMod val="50000"/>
                  </a:schemeClr>
                </a:solidFill>
                <a:cs typeface="Calibri"/>
              </a:rPr>
              <a:t>десети дио форинте, старог аустријског новца</a:t>
            </a:r>
            <a:endParaRPr lang="en-US" sz="20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BB24A07-1742-4B89-9A2E-150E54316094}"/>
              </a:ext>
            </a:extLst>
          </p:cNvPr>
          <p:cNvCxnSpPr/>
          <p:nvPr/>
        </p:nvCxnSpPr>
        <p:spPr>
          <a:xfrm flipV="1">
            <a:off x="4974747" y="2287618"/>
            <a:ext cx="1834548" cy="839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70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0D5D19D-0789-4518-B5DC-D47ADF69D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1B8EA9-DF8B-44AA-BA1A-E09042014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3130041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b="1"/>
              <a:t>Домаћа задаћа</a:t>
            </a:r>
            <a:br>
              <a:rPr lang="en-US" sz="5400" b="1"/>
            </a:br>
            <a:endParaRPr lang="en-US" sz="5400" b="1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1677534-15C7-4C73-A222-A1D05FF735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149693"/>
              </p:ext>
            </p:extLst>
          </p:nvPr>
        </p:nvGraphicFramePr>
        <p:xfrm>
          <a:off x="3928068" y="3566"/>
          <a:ext cx="7759459" cy="6856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3940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86446-C9EE-428F-9D64-01DF9BD47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201" y="307357"/>
            <a:ext cx="6574886" cy="1135737"/>
          </a:xfrm>
        </p:spPr>
        <p:txBody>
          <a:bodyPr>
            <a:normAutofit/>
          </a:bodyPr>
          <a:lstStyle/>
          <a:p>
            <a:r>
              <a:rPr lang="en-US" sz="3600" b="1">
                <a:cs typeface="Calibri Light"/>
              </a:rPr>
              <a:t>ДЕСЕТИЦА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37424-D19E-428C-9A98-AE367DA27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901" y="1265397"/>
            <a:ext cx="7897601" cy="527099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 b="1" dirty="0">
                <a:cs typeface="Calibri" panose="020F0502020204030204"/>
              </a:rPr>
              <a:t>ИВАН ЦАНКАР</a:t>
            </a: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- </a:t>
            </a:r>
            <a:r>
              <a:rPr lang="en-US" sz="2400" dirty="0" err="1">
                <a:cs typeface="Calibri" panose="020F0502020204030204"/>
              </a:rPr>
              <a:t>Иван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Цанкар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је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познати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словеначки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писац</a:t>
            </a:r>
            <a:r>
              <a:rPr lang="en-US" sz="2400" dirty="0">
                <a:cs typeface="Calibri" panose="020F0502020204030204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- </a:t>
            </a:r>
            <a:r>
              <a:rPr lang="en-US" sz="2400" dirty="0" err="1">
                <a:cs typeface="Calibri" panose="020F0502020204030204"/>
              </a:rPr>
              <a:t>Рођен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је</a:t>
            </a:r>
            <a:r>
              <a:rPr lang="en-US" sz="2400" dirty="0">
                <a:cs typeface="Calibri" panose="020F0502020204030204"/>
              </a:rPr>
              <a:t> 1876. </a:t>
            </a:r>
            <a:r>
              <a:rPr lang="en-US" sz="2400" dirty="0" err="1">
                <a:cs typeface="Calibri" panose="020F0502020204030204"/>
              </a:rPr>
              <a:t>године</a:t>
            </a:r>
            <a:r>
              <a:rPr lang="en-US" sz="2400" dirty="0">
                <a:cs typeface="Calibri" panose="020F0502020204030204"/>
              </a:rPr>
              <a:t>, у </a:t>
            </a:r>
            <a:r>
              <a:rPr lang="en-US" sz="2400" dirty="0" err="1">
                <a:cs typeface="Calibri" panose="020F0502020204030204"/>
              </a:rPr>
              <a:t>Врхники</a:t>
            </a:r>
            <a:r>
              <a:rPr lang="en-US" sz="2400" dirty="0">
                <a:cs typeface="Calibri" panose="020F0502020204030204"/>
              </a:rPr>
              <a:t> </a:t>
            </a:r>
            <a:r>
              <a:rPr lang="en-US" sz="2400" dirty="0" err="1">
                <a:cs typeface="Calibri" panose="020F0502020204030204"/>
              </a:rPr>
              <a:t>близу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Љубљане</a:t>
            </a:r>
            <a:endParaRPr lang="en-US" sz="24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- </a:t>
            </a:r>
            <a:r>
              <a:rPr lang="en-US" sz="2400" dirty="0" err="1">
                <a:cs typeface="Calibri" panose="020F0502020204030204"/>
              </a:rPr>
              <a:t>Одрастао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је</a:t>
            </a:r>
            <a:r>
              <a:rPr lang="en-US" sz="2400" dirty="0">
                <a:cs typeface="Calibri" panose="020F0502020204030204"/>
              </a:rPr>
              <a:t> у </a:t>
            </a:r>
            <a:r>
              <a:rPr lang="en-US" sz="2400" dirty="0" err="1">
                <a:cs typeface="Calibri" panose="020F0502020204030204"/>
              </a:rPr>
              <a:t>сиромашној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породици</a:t>
            </a:r>
            <a:r>
              <a:rPr lang="en-US" sz="2400" dirty="0">
                <a:cs typeface="Calibri" panose="020F0502020204030204"/>
              </a:rPr>
              <a:t>, </a:t>
            </a:r>
            <a:r>
              <a:rPr lang="en-US" sz="2400" dirty="0" err="1">
                <a:cs typeface="Calibri" panose="020F0502020204030204"/>
              </a:rPr>
              <a:t>рано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је</a:t>
            </a:r>
            <a:r>
              <a:rPr lang="en-US" sz="2400" dirty="0">
                <a:cs typeface="Calibri" panose="020F0502020204030204"/>
              </a:rPr>
              <a:t> </a:t>
            </a:r>
            <a:r>
              <a:rPr lang="en-US" sz="2400" dirty="0" err="1">
                <a:cs typeface="Calibri" panose="020F0502020204030204"/>
              </a:rPr>
              <a:t>остао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без</a:t>
            </a:r>
            <a:r>
              <a:rPr lang="en-US" sz="2400" dirty="0">
                <a:cs typeface="Calibri" panose="020F0502020204030204"/>
              </a:rPr>
              <a:t>  </a:t>
            </a:r>
            <a:r>
              <a:rPr lang="en-US" sz="2400" dirty="0" err="1">
                <a:cs typeface="Calibri" panose="020F0502020204030204"/>
              </a:rPr>
              <a:t>оца</a:t>
            </a:r>
            <a:r>
              <a:rPr lang="en-US" sz="2400" dirty="0">
                <a:cs typeface="Calibri" panose="020F0502020204030204"/>
              </a:rPr>
              <a:t>, </a:t>
            </a:r>
            <a:r>
              <a:rPr lang="en-US" sz="2400" dirty="0" err="1">
                <a:cs typeface="Calibri" panose="020F0502020204030204"/>
              </a:rPr>
              <a:t>па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се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тешко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школовао</a:t>
            </a:r>
            <a:r>
              <a:rPr lang="en-US" sz="2400" dirty="0">
                <a:cs typeface="Calibri" panose="020F0502020204030204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- У </a:t>
            </a:r>
            <a:r>
              <a:rPr lang="en-US" sz="2400" dirty="0" err="1">
                <a:cs typeface="Calibri" panose="020F0502020204030204"/>
              </a:rPr>
              <a:t>својим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дјелима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писао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је</a:t>
            </a:r>
            <a:r>
              <a:rPr lang="en-US" sz="2400" dirty="0">
                <a:cs typeface="Calibri" panose="020F0502020204030204"/>
              </a:rPr>
              <a:t> о </a:t>
            </a:r>
            <a:r>
              <a:rPr lang="en-US" sz="2400" b="1" dirty="0" err="1">
                <a:cs typeface="Calibri" panose="020F0502020204030204"/>
              </a:rPr>
              <a:t>тешком</a:t>
            </a:r>
            <a:r>
              <a:rPr lang="en-US" sz="2400" b="1" dirty="0">
                <a:cs typeface="Calibri" panose="020F0502020204030204"/>
              </a:rPr>
              <a:t> </a:t>
            </a:r>
            <a:r>
              <a:rPr lang="en-US" sz="2400" b="1" dirty="0" err="1">
                <a:cs typeface="Calibri" panose="020F0502020204030204"/>
              </a:rPr>
              <a:t>животу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словеначког</a:t>
            </a:r>
            <a:endParaRPr lang="en-US" sz="24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dirty="0" err="1">
                <a:cs typeface="Calibri" panose="020F0502020204030204"/>
              </a:rPr>
              <a:t>народа</a:t>
            </a:r>
            <a:r>
              <a:rPr lang="en-US" sz="2400" dirty="0">
                <a:cs typeface="Calibri" panose="020F0502020204030204"/>
              </a:rPr>
              <a:t> и </a:t>
            </a:r>
            <a:r>
              <a:rPr lang="en-US" sz="2400" dirty="0" err="1">
                <a:cs typeface="Calibri" panose="020F0502020204030204"/>
              </a:rPr>
              <a:t>неправдама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које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су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тада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постојале</a:t>
            </a:r>
            <a:r>
              <a:rPr lang="en-US" sz="2400" dirty="0">
                <a:cs typeface="Calibri" panose="020F0502020204030204"/>
              </a:rPr>
              <a:t> у </a:t>
            </a:r>
            <a:r>
              <a:rPr lang="en-US" sz="2400" dirty="0" err="1">
                <a:cs typeface="Calibri" panose="020F0502020204030204"/>
              </a:rPr>
              <a:t>друштву</a:t>
            </a:r>
            <a:r>
              <a:rPr lang="en-US" sz="2400" dirty="0">
                <a:cs typeface="Calibri" panose="020F0502020204030204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- </a:t>
            </a:r>
            <a:r>
              <a:rPr lang="en-US" sz="2400" dirty="0" err="1">
                <a:cs typeface="Calibri" panose="020F0502020204030204"/>
              </a:rPr>
              <a:t>Његова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најпознатија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дјела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су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приповијетке</a:t>
            </a:r>
            <a:r>
              <a:rPr lang="en-US" sz="2400" dirty="0">
                <a:cs typeface="Calibri" panose="020F0502020204030204"/>
              </a:rPr>
              <a:t>: ,,</a:t>
            </a:r>
            <a:r>
              <a:rPr lang="en-US" sz="2400" dirty="0" err="1">
                <a:cs typeface="Calibri" panose="020F0502020204030204"/>
              </a:rPr>
              <a:t>Слуга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Јернеј</a:t>
            </a:r>
            <a:endParaRPr lang="en-US" sz="24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dirty="0" err="1">
                <a:cs typeface="Calibri" panose="020F0502020204030204"/>
              </a:rPr>
              <a:t>његово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право</a:t>
            </a:r>
            <a:r>
              <a:rPr lang="en-US" sz="2400" dirty="0">
                <a:cs typeface="Calibri" panose="020F0502020204030204"/>
              </a:rPr>
              <a:t>", ,,</a:t>
            </a:r>
            <a:r>
              <a:rPr lang="en-US" sz="2400" dirty="0" err="1">
                <a:cs typeface="Calibri" panose="020F0502020204030204"/>
              </a:rPr>
              <a:t>Домовино</a:t>
            </a:r>
            <a:r>
              <a:rPr lang="en-US" sz="2400" dirty="0">
                <a:cs typeface="Calibri" panose="020F0502020204030204"/>
              </a:rPr>
              <a:t>, </a:t>
            </a:r>
            <a:r>
              <a:rPr lang="en-US" sz="2400" dirty="0" err="1">
                <a:cs typeface="Calibri" panose="020F0502020204030204"/>
              </a:rPr>
              <a:t>ти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си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као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здравље</a:t>
            </a:r>
            <a:r>
              <a:rPr lang="en-US" sz="2400" dirty="0">
                <a:cs typeface="Calibri" panose="020F0502020204030204"/>
              </a:rPr>
              <a:t>",</a:t>
            </a:r>
            <a:r>
              <a:rPr lang="en-US" sz="2400" dirty="0" err="1">
                <a:cs typeface="Calibri" panose="020F0502020204030204"/>
              </a:rPr>
              <a:t>те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романи</a:t>
            </a:r>
            <a:endParaRPr lang="en-US" sz="24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,,</a:t>
            </a:r>
            <a:r>
              <a:rPr lang="en-US" sz="2400" dirty="0" err="1">
                <a:cs typeface="Calibri" panose="020F0502020204030204"/>
              </a:rPr>
              <a:t>На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кланцу</a:t>
            </a:r>
            <a:r>
              <a:rPr lang="en-US" sz="2400" dirty="0">
                <a:cs typeface="Calibri" panose="020F0502020204030204"/>
              </a:rPr>
              <a:t>" и ,,</a:t>
            </a:r>
            <a:r>
              <a:rPr lang="en-US" sz="2400" dirty="0" err="1">
                <a:cs typeface="Calibri" panose="020F0502020204030204"/>
              </a:rPr>
              <a:t>Мартин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Крпан</a:t>
            </a:r>
            <a:r>
              <a:rPr lang="en-US" sz="2400" dirty="0">
                <a:cs typeface="Calibri" panose="020F0502020204030204"/>
              </a:rPr>
              <a:t>".</a:t>
            </a: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- </a:t>
            </a:r>
            <a:r>
              <a:rPr lang="en-US" sz="2400" dirty="0" err="1">
                <a:cs typeface="Calibri" panose="020F0502020204030204"/>
              </a:rPr>
              <a:t>Умро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је</a:t>
            </a:r>
            <a:r>
              <a:rPr lang="en-US" sz="2400" dirty="0">
                <a:cs typeface="Calibri" panose="020F0502020204030204"/>
              </a:rPr>
              <a:t> у </a:t>
            </a:r>
            <a:r>
              <a:rPr lang="en-US" sz="2400" dirty="0" err="1">
                <a:cs typeface="Calibri" panose="020F0502020204030204"/>
              </a:rPr>
              <a:t>Љубљани</a:t>
            </a:r>
            <a:r>
              <a:rPr lang="en-US" sz="2400" dirty="0">
                <a:cs typeface="Calibri" panose="020F0502020204030204"/>
              </a:rPr>
              <a:t>, 1918. </a:t>
            </a:r>
            <a:r>
              <a:rPr lang="en-US" sz="2400" dirty="0" err="1">
                <a:cs typeface="Calibri" panose="020F0502020204030204"/>
              </a:rPr>
              <a:t>године</a:t>
            </a:r>
            <a:r>
              <a:rPr lang="en-US" sz="2400" dirty="0">
                <a:cs typeface="Calibri" panose="020F0502020204030204"/>
              </a:rPr>
              <a:t>.</a:t>
            </a:r>
          </a:p>
          <a:p>
            <a:pPr marL="0" indent="0">
              <a:buNone/>
            </a:pPr>
            <a:endParaRPr lang="en-US" sz="2400">
              <a:cs typeface="Calibri" panose="020F0502020204030204"/>
            </a:endParaRP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BA71973-F546-4D50-A2CB-2FEE27402E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44" r="18530"/>
          <a:stretch/>
        </p:blipFill>
        <p:spPr>
          <a:xfrm>
            <a:off x="8129873" y="10"/>
            <a:ext cx="4062128" cy="685799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3433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DC64B-27EB-43DE-BD05-795AEBBEA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332" y="1006116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en-US" err="1">
              <a:cs typeface="Calibri"/>
            </a:endParaRPr>
          </a:p>
          <a:p>
            <a:r>
              <a:rPr lang="en-US" b="1" u="sng" dirty="0" err="1">
                <a:cs typeface="Calibri"/>
              </a:rPr>
              <a:t>Књижевни</a:t>
            </a:r>
            <a:r>
              <a:rPr lang="en-US" b="1" u="sng" dirty="0">
                <a:cs typeface="Calibri"/>
              </a:rPr>
              <a:t> </a:t>
            </a:r>
            <a:r>
              <a:rPr lang="en-US" b="1" u="sng" dirty="0" err="1">
                <a:cs typeface="Calibri"/>
              </a:rPr>
              <a:t>род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 panose="020F0502020204030204"/>
              </a:rPr>
              <a:t>Епика</a:t>
            </a:r>
            <a:endParaRPr lang="en-US">
              <a:cs typeface="Calibri" panose="020F0502020204030204"/>
            </a:endParaRPr>
          </a:p>
          <a:p>
            <a:r>
              <a:rPr lang="en-US" b="1" u="sng" dirty="0" err="1">
                <a:cs typeface="Calibri"/>
              </a:rPr>
              <a:t>Књижевна</a:t>
            </a:r>
            <a:r>
              <a:rPr lang="en-US" b="1" u="sng" dirty="0">
                <a:cs typeface="Calibri"/>
              </a:rPr>
              <a:t> </a:t>
            </a:r>
            <a:r>
              <a:rPr lang="en-US" b="1" u="sng" dirty="0" err="1">
                <a:cs typeface="Calibri"/>
              </a:rPr>
              <a:t>врста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Приповијетка</a:t>
            </a:r>
            <a:endParaRPr lang="en-US" dirty="0">
              <a:cs typeface="Calibri"/>
            </a:endParaRPr>
          </a:p>
          <a:p>
            <a:r>
              <a:rPr lang="en-US" b="1" dirty="0" err="1">
                <a:cs typeface="Calibri"/>
              </a:rPr>
              <a:t>Приповијетка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прозно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дјело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краће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од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романа</a:t>
            </a:r>
            <a:r>
              <a:rPr lang="en-US" dirty="0">
                <a:cs typeface="Calibri"/>
              </a:rPr>
              <a:t>, у </a:t>
            </a:r>
            <a:r>
              <a:rPr lang="en-US" dirty="0" err="1">
                <a:cs typeface="Calibri"/>
              </a:rPr>
              <a:t>коме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осликава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један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дио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из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живота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неке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личности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                                                                  - у </a:t>
            </a:r>
            <a:r>
              <a:rPr lang="en-US" dirty="0" err="1">
                <a:cs typeface="Calibri"/>
              </a:rPr>
              <a:t>дјелу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писац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сликовито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                                                                    </a:t>
            </a:r>
            <a:r>
              <a:rPr lang="en-US" dirty="0" err="1">
                <a:cs typeface="Calibri"/>
              </a:rPr>
              <a:t>приповиједа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један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догађај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из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                                                                    </a:t>
            </a:r>
            <a:r>
              <a:rPr lang="en-US" dirty="0" err="1">
                <a:cs typeface="Calibri"/>
              </a:rPr>
              <a:t>свог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дјетињства</a:t>
            </a:r>
            <a:r>
              <a:rPr lang="en-US" dirty="0">
                <a:cs typeface="Calibri"/>
              </a:rPr>
              <a:t>.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A2243F6-E750-4C9C-8B14-B3177ED5FEA6}"/>
              </a:ext>
            </a:extLst>
          </p:cNvPr>
          <p:cNvSpPr/>
          <p:nvPr/>
        </p:nvSpPr>
        <p:spPr>
          <a:xfrm>
            <a:off x="1440612" y="3633158"/>
            <a:ext cx="4830791" cy="66135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cs typeface="Calibri" panose="020F0502020204030204"/>
              </a:rPr>
              <a:t>ДЈЕЛО ЈЕ ПИСАНО У ПРВОМ ЛИЦУ</a:t>
            </a:r>
          </a:p>
        </p:txBody>
      </p:sp>
    </p:spTree>
    <p:extLst>
      <p:ext uri="{BB962C8B-B14F-4D97-AF65-F5344CB8AC3E}">
        <p14:creationId xmlns:p14="http://schemas.microsoft.com/office/powerpoint/2010/main" val="387150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6A163-CCBA-498C-A5C8-4368835DA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012" y="589173"/>
            <a:ext cx="11378240" cy="541526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sr-Latn-RS" dirty="0">
              <a:cs typeface="Calibri"/>
            </a:endParaRPr>
          </a:p>
          <a:p>
            <a:pPr marL="0" indent="0">
              <a:buNone/>
            </a:pPr>
            <a:r>
              <a:rPr lang="sr-Latn-RS">
                <a:cs typeface="Calibri"/>
              </a:rPr>
              <a:t>- </a:t>
            </a:r>
            <a:r>
              <a:rPr lang="sr-Latn-RS" err="1">
                <a:cs typeface="Calibri"/>
              </a:rPr>
              <a:t>Он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се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сјећа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тренутака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кад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је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био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усамљен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зато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што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се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налазио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далеко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од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своје</a:t>
            </a:r>
            <a:r>
              <a:rPr lang="sr-Latn-RS" dirty="0">
                <a:cs typeface="Calibri"/>
              </a:rPr>
              <a:t> </a:t>
            </a:r>
            <a:r>
              <a:rPr lang="sr-Latn-RS" err="1">
                <a:cs typeface="Calibri"/>
              </a:rPr>
              <a:t>куће</a:t>
            </a:r>
            <a:r>
              <a:rPr lang="sr-Latn-RS">
                <a:cs typeface="Calibri"/>
              </a:rPr>
              <a:t> и </a:t>
            </a:r>
            <a:r>
              <a:rPr lang="sr-Latn-RS" err="1">
                <a:cs typeface="Calibri"/>
              </a:rPr>
              <a:t>од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своје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породице</a:t>
            </a:r>
            <a:r>
              <a:rPr lang="sr-Latn-RS">
                <a:cs typeface="Calibri"/>
              </a:rPr>
              <a:t>. </a:t>
            </a:r>
            <a:r>
              <a:rPr lang="sr-Latn-RS" err="1">
                <a:cs typeface="Calibri"/>
              </a:rPr>
              <a:t>Са</a:t>
            </a:r>
            <a:r>
              <a:rPr lang="sr-Latn-RS" dirty="0">
                <a:cs typeface="Calibri"/>
              </a:rPr>
              <a:t> </a:t>
            </a:r>
            <a:r>
              <a:rPr lang="sr-Latn-RS" err="1">
                <a:cs typeface="Calibri"/>
              </a:rPr>
              <a:t>дванаест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или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тринаест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година</a:t>
            </a:r>
            <a:r>
              <a:rPr lang="sr-Latn-RS">
                <a:cs typeface="Calibri"/>
              </a:rPr>
              <a:t>, </a:t>
            </a:r>
            <a:r>
              <a:rPr lang="sr-Latn-RS" err="1">
                <a:cs typeface="Calibri"/>
              </a:rPr>
              <a:t>док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се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школовао</a:t>
            </a:r>
            <a:r>
              <a:rPr lang="sr-Latn-RS">
                <a:cs typeface="Calibri"/>
              </a:rPr>
              <a:t>, живио </a:t>
            </a:r>
            <a:r>
              <a:rPr lang="sr-Latn-RS" err="1">
                <a:cs typeface="Calibri"/>
              </a:rPr>
              <a:t>је</a:t>
            </a:r>
            <a:r>
              <a:rPr lang="sr-Latn-RS">
                <a:cs typeface="Calibri"/>
              </a:rPr>
              <a:t> у </a:t>
            </a:r>
            <a:r>
              <a:rPr lang="sr-Latn-RS" err="1">
                <a:cs typeface="Calibri"/>
              </a:rPr>
              <a:t>једној</a:t>
            </a:r>
            <a:r>
              <a:rPr lang="sr-Latn-RS">
                <a:cs typeface="Calibri"/>
              </a:rPr>
              <a:t> великој </a:t>
            </a:r>
            <a:r>
              <a:rPr lang="sr-Latn-RS" err="1">
                <a:cs typeface="Calibri"/>
              </a:rPr>
              <a:t>соби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са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четири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старија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дјечака</a:t>
            </a:r>
            <a:r>
              <a:rPr lang="sr-Latn-RS">
                <a:cs typeface="Calibri"/>
              </a:rPr>
              <a:t> и </a:t>
            </a:r>
            <a:r>
              <a:rPr lang="sr-Latn-RS" err="1">
                <a:cs typeface="Calibri"/>
              </a:rPr>
              <a:t>имао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је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газдарицу</a:t>
            </a:r>
            <a:r>
              <a:rPr lang="sr-Latn-RS">
                <a:cs typeface="Calibri"/>
              </a:rPr>
              <a:t>, </a:t>
            </a:r>
            <a:r>
              <a:rPr lang="sr-Latn-RS" err="1">
                <a:cs typeface="Calibri"/>
              </a:rPr>
              <a:t>која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је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била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строга</a:t>
            </a:r>
            <a:r>
              <a:rPr lang="sr-Latn-RS">
                <a:cs typeface="Calibri"/>
              </a:rPr>
              <a:t> и </a:t>
            </a:r>
            <a:r>
              <a:rPr lang="sr-Latn-RS" err="1">
                <a:cs typeface="Calibri"/>
              </a:rPr>
              <a:t>имао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је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осјећај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да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га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не</a:t>
            </a:r>
            <a:r>
              <a:rPr lang="sr-Latn-RS" dirty="0">
                <a:cs typeface="Calibri"/>
              </a:rPr>
              <a:t> </a:t>
            </a:r>
            <a:r>
              <a:rPr lang="sr-Latn-RS" err="1">
                <a:cs typeface="Calibri"/>
              </a:rPr>
              <a:t>воли</a:t>
            </a:r>
            <a:r>
              <a:rPr lang="sr-Latn-RS">
                <a:cs typeface="Calibri"/>
              </a:rPr>
              <a:t>.</a:t>
            </a:r>
            <a:endParaRPr lang="sr-Latn-RS" dirty="0">
              <a:cs typeface="Calibri"/>
            </a:endParaRPr>
          </a:p>
          <a:p>
            <a:pPr marL="0" indent="0">
              <a:buNone/>
            </a:pPr>
            <a:r>
              <a:rPr lang="sr-Latn-RS" dirty="0">
                <a:cs typeface="Calibri"/>
              </a:rPr>
              <a:t>- У одломку гдје помиње газдарицу, дат је њен </a:t>
            </a:r>
            <a:r>
              <a:rPr lang="sr-Latn-RS" b="1" u="sng" dirty="0">
                <a:cs typeface="Calibri"/>
              </a:rPr>
              <a:t>портрет</a:t>
            </a:r>
            <a:r>
              <a:rPr lang="sr-Latn-RS" b="1" dirty="0">
                <a:cs typeface="Calibri"/>
              </a:rPr>
              <a:t> (опис њеног физичког изгледа)</a:t>
            </a:r>
            <a:r>
              <a:rPr lang="sr-Latn-RS" dirty="0">
                <a:cs typeface="Calibri"/>
              </a:rPr>
              <a:t>. Осим што сазнајемо да је велика, огромна, откривамо и каква она осјећања изазива у дјечаку. Он је застрашен зато </a:t>
            </a:r>
            <a:r>
              <a:rPr lang="sr-Latn-RS">
                <a:cs typeface="Calibri"/>
              </a:rPr>
              <a:t>што њен физички изглед има везе са њеним особинама и карактером.</a:t>
            </a:r>
          </a:p>
          <a:p>
            <a:pPr marL="0" indent="0">
              <a:buNone/>
            </a:pPr>
            <a:r>
              <a:rPr lang="sr-Latn-RS" dirty="0">
                <a:cs typeface="Calibri"/>
              </a:rPr>
              <a:t>- Поред портрета, дат је и </a:t>
            </a:r>
            <a:r>
              <a:rPr lang="sr-Latn-RS" b="1" dirty="0">
                <a:cs typeface="Calibri"/>
              </a:rPr>
              <a:t>опис собе - ентеријер (опис унутрашњег простора). </a:t>
            </a:r>
            <a:r>
              <a:rPr lang="sr-Latn-RS">
                <a:cs typeface="Calibri"/>
              </a:rPr>
              <a:t>Наводи како је соба била велика али некако претрпана, уска, а затим говори о атмосфери која је владала у соби. Та атмосфера је била </a:t>
            </a:r>
            <a:r>
              <a:rPr lang="sr-Latn-RS" b="1" dirty="0">
                <a:cs typeface="Calibri"/>
              </a:rPr>
              <a:t>тјескобна, и она оцртава заправо осјећања главног лика</a:t>
            </a:r>
            <a:r>
              <a:rPr lang="sr-Latn-RS" dirty="0">
                <a:cs typeface="Calibri"/>
              </a:rPr>
              <a:t>.</a:t>
            </a:r>
            <a:endParaRPr lang="sr-Latn-RS" b="1" dirty="0">
              <a:cs typeface="Calibri"/>
            </a:endParaRPr>
          </a:p>
          <a:p>
            <a:pPr marL="0" indent="0">
              <a:buNone/>
            </a:pPr>
            <a:endParaRPr lang="sr-Latn-R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9538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9ED0F-A6FE-4A01-B130-71C4F234D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307" y="1773706"/>
            <a:ext cx="10330486" cy="47892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- У </a:t>
            </a:r>
            <a:r>
              <a:rPr lang="en-US" dirty="0" err="1">
                <a:cs typeface="Calibri"/>
              </a:rPr>
              <a:t>наставку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сазнајемо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да</a:t>
            </a:r>
            <a:r>
              <a:rPr lang="en-US" dirty="0">
                <a:cs typeface="Calibri"/>
              </a:rPr>
              <a:t> и </a:t>
            </a:r>
            <a:r>
              <a:rPr lang="en-US" dirty="0" err="1">
                <a:cs typeface="Calibri"/>
              </a:rPr>
              <a:t>школа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није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њему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наклоњена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Ту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слиједи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један</a:t>
            </a:r>
            <a:r>
              <a:rPr lang="en-US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опис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зграде</a:t>
            </a:r>
            <a:r>
              <a:rPr lang="en-US" dirty="0">
                <a:cs typeface="Calibri"/>
              </a:rPr>
              <a:t>, </a:t>
            </a:r>
            <a:r>
              <a:rPr lang="en-US" b="1" dirty="0" err="1">
                <a:cs typeface="Calibri"/>
              </a:rPr>
              <a:t>спољашњи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опис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што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представља</a:t>
            </a:r>
            <a:r>
              <a:rPr lang="en-US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екстеријер</a:t>
            </a:r>
            <a:r>
              <a:rPr lang="en-US" b="1" dirty="0">
                <a:cs typeface="Calibri"/>
              </a:rPr>
              <a:t>.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Чинило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му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га</a:t>
            </a:r>
            <a:r>
              <a:rPr lang="en-US" dirty="0">
                <a:cs typeface="Calibri"/>
              </a:rPr>
              <a:t> и </a:t>
            </a:r>
            <a:r>
              <a:rPr lang="en-US" dirty="0" err="1">
                <a:cs typeface="Calibri"/>
              </a:rPr>
              <a:t>висока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школска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зграда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гледа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непријатељски</a:t>
            </a:r>
            <a:r>
              <a:rPr lang="en-US" dirty="0">
                <a:cs typeface="Calibri"/>
              </a:rPr>
              <a:t> и у </a:t>
            </a:r>
            <a:r>
              <a:rPr lang="en-US" dirty="0" err="1">
                <a:cs typeface="Calibri"/>
              </a:rPr>
              <a:t>њеним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ходницима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осјећао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се</a:t>
            </a:r>
            <a:r>
              <a:rPr lang="en-US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понижено</a:t>
            </a:r>
            <a:r>
              <a:rPr lang="en-US" b="1" dirty="0">
                <a:cs typeface="Calibri"/>
              </a:rPr>
              <a:t>, </a:t>
            </a:r>
            <a:r>
              <a:rPr lang="en-US" b="1" dirty="0" err="1">
                <a:cs typeface="Calibri"/>
              </a:rPr>
              <a:t>биједно</a:t>
            </a:r>
            <a:r>
              <a:rPr lang="en-US" b="1" dirty="0">
                <a:cs typeface="Calibri"/>
              </a:rPr>
              <a:t> и </a:t>
            </a:r>
            <a:r>
              <a:rPr lang="en-US" b="1" dirty="0" err="1">
                <a:cs typeface="Calibri"/>
              </a:rPr>
              <a:t>очајно</a:t>
            </a:r>
            <a:r>
              <a:rPr lang="en-US" b="1" dirty="0">
                <a:cs typeface="Calibri"/>
              </a:rPr>
              <a:t>, </a:t>
            </a:r>
            <a:r>
              <a:rPr lang="en-US" b="1" dirty="0" err="1">
                <a:cs typeface="Calibri"/>
              </a:rPr>
              <a:t>јер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је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био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сиромашан</a:t>
            </a:r>
            <a:r>
              <a:rPr lang="en-US" dirty="0"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- </a:t>
            </a:r>
            <a:r>
              <a:rPr lang="en-US" dirty="0" err="1">
                <a:cs typeface="Calibri"/>
              </a:rPr>
              <a:t>Сметао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му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 и </a:t>
            </a:r>
            <a:r>
              <a:rPr lang="en-US" dirty="0" err="1">
                <a:cs typeface="Calibri"/>
              </a:rPr>
              <a:t>друг</a:t>
            </a:r>
            <a:r>
              <a:rPr lang="en-US" dirty="0">
                <a:cs typeface="Calibri"/>
              </a:rPr>
              <a:t> у </a:t>
            </a:r>
            <a:r>
              <a:rPr lang="en-US" dirty="0" err="1">
                <a:cs typeface="Calibri"/>
              </a:rPr>
              <a:t>клупи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које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непрестано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једе</a:t>
            </a:r>
            <a:r>
              <a:rPr lang="en-US" dirty="0">
                <a:cs typeface="Calibri"/>
              </a:rPr>
              <a:t>, и </a:t>
            </a:r>
            <a:r>
              <a:rPr lang="en-US" dirty="0" err="1">
                <a:cs typeface="Calibri"/>
              </a:rPr>
              <a:t>који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заправо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представља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супротност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гладном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главном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лику</a:t>
            </a:r>
            <a:r>
              <a:rPr lang="en-US" dirty="0">
                <a:cs typeface="Calibri"/>
              </a:rPr>
              <a:t>, </a:t>
            </a:r>
            <a:r>
              <a:rPr lang="en-US" dirty="0" err="1">
                <a:cs typeface="Calibri"/>
              </a:rPr>
              <a:t>који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често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није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имао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шта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једе</a:t>
            </a:r>
            <a:r>
              <a:rPr lang="en-US" dirty="0">
                <a:cs typeface="Calibri"/>
              </a:rPr>
              <a:t> </a:t>
            </a:r>
            <a:r>
              <a:rPr lang="en-US" b="1" dirty="0">
                <a:cs typeface="Calibri"/>
              </a:rPr>
              <a:t>(</a:t>
            </a:r>
            <a:r>
              <a:rPr lang="en-US" b="1" dirty="0" err="1">
                <a:cs typeface="Calibri"/>
              </a:rPr>
              <a:t>контраст</a:t>
            </a:r>
            <a:r>
              <a:rPr lang="en-US" b="1" dirty="0">
                <a:cs typeface="Calibri"/>
              </a:rPr>
              <a:t>).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- У </a:t>
            </a:r>
            <a:r>
              <a:rPr lang="en-US" dirty="0" err="1">
                <a:cs typeface="Calibri"/>
              </a:rPr>
              <a:t>таквој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средини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он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био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тужан</a:t>
            </a:r>
            <a:r>
              <a:rPr lang="en-US" dirty="0">
                <a:cs typeface="Calibri"/>
              </a:rPr>
              <a:t> и </a:t>
            </a:r>
            <a:r>
              <a:rPr lang="en-US" dirty="0" err="1">
                <a:cs typeface="Calibri"/>
              </a:rPr>
              <a:t>усамљен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било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му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тешко</a:t>
            </a:r>
            <a:r>
              <a:rPr lang="en-US" dirty="0">
                <a:cs typeface="Calibri"/>
              </a:rPr>
              <a:t>. У </a:t>
            </a:r>
            <a:r>
              <a:rPr lang="en-US" dirty="0" err="1">
                <a:cs typeface="Calibri"/>
              </a:rPr>
              <a:t>одјељењу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није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стекао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пријатеље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сва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дјеца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била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богатија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од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њега</a:t>
            </a:r>
            <a:r>
              <a:rPr lang="en-US" dirty="0">
                <a:cs typeface="Calibri"/>
              </a:rPr>
              <a:t>, и </a:t>
            </a:r>
            <a:r>
              <a:rPr lang="en-US" dirty="0" err="1">
                <a:cs typeface="Calibri"/>
              </a:rPr>
              <a:t>та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разлика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утицала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његова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осјећања</a:t>
            </a:r>
            <a:r>
              <a:rPr lang="en-US" dirty="0">
                <a:cs typeface="Calibri"/>
              </a:rPr>
              <a:t> и </a:t>
            </a:r>
            <a:r>
              <a:rPr lang="en-US" dirty="0" err="1">
                <a:cs typeface="Calibri"/>
              </a:rPr>
              <a:t>понашање</a:t>
            </a:r>
            <a:r>
              <a:rPr lang="en-US" dirty="0">
                <a:cs typeface="Calibri"/>
              </a:rPr>
              <a:t>.</a:t>
            </a:r>
            <a:endParaRPr lang="en-U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823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D8099-90E4-41B5-B2C0-27B9335DC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81" y="1236641"/>
            <a:ext cx="11350764" cy="472466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- </a:t>
            </a:r>
            <a:r>
              <a:rPr lang="en-US" b="1" dirty="0" err="1">
                <a:cs typeface="Calibri"/>
              </a:rPr>
              <a:t>Преокрет</a:t>
            </a:r>
            <a:r>
              <a:rPr lang="en-US" dirty="0">
                <a:cs typeface="Calibri"/>
              </a:rPr>
              <a:t> у </a:t>
            </a:r>
            <a:r>
              <a:rPr lang="en-US" dirty="0" err="1">
                <a:cs typeface="Calibri"/>
              </a:rPr>
              <a:t>његовом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животу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настаје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баш</a:t>
            </a:r>
            <a:r>
              <a:rPr lang="en-US" dirty="0">
                <a:cs typeface="Calibri"/>
              </a:rPr>
              <a:t> у </a:t>
            </a:r>
            <a:r>
              <a:rPr lang="en-US" dirty="0" err="1">
                <a:cs typeface="Calibri"/>
              </a:rPr>
              <a:t>тренутку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кад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пожелио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умре</a:t>
            </a:r>
            <a:r>
              <a:rPr lang="en-US" dirty="0">
                <a:cs typeface="Calibri"/>
              </a:rPr>
              <a:t>. </a:t>
            </a:r>
            <a:r>
              <a:rPr lang="en-US" b="1" dirty="0" err="1">
                <a:cs typeface="Calibri"/>
              </a:rPr>
              <a:t>Писмо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које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добио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од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мајке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унијело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промјене</a:t>
            </a:r>
            <a:r>
              <a:rPr lang="en-US" dirty="0">
                <a:cs typeface="Calibri"/>
              </a:rPr>
              <a:t> у </a:t>
            </a:r>
            <a:r>
              <a:rPr lang="en-US" dirty="0" err="1">
                <a:cs typeface="Calibri"/>
              </a:rPr>
              <a:t>његова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осјећања</a:t>
            </a:r>
            <a:r>
              <a:rPr lang="en-US" dirty="0"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 - </a:t>
            </a:r>
            <a:r>
              <a:rPr lang="en-US" dirty="0" err="1">
                <a:cs typeface="Calibri"/>
              </a:rPr>
              <a:t>Мајка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му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послала</a:t>
            </a:r>
            <a:r>
              <a:rPr lang="en-US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сребрну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десетицу</a:t>
            </a:r>
            <a:r>
              <a:rPr lang="en-US" b="1" dirty="0">
                <a:cs typeface="Calibri"/>
              </a:rPr>
              <a:t>!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Он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знао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мајка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послала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посљедњи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новац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који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имала</a:t>
            </a:r>
            <a:r>
              <a:rPr lang="en-US" dirty="0"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- </a:t>
            </a:r>
            <a:r>
              <a:rPr lang="en-US" b="1" dirty="0" err="1">
                <a:cs typeface="Calibri"/>
              </a:rPr>
              <a:t>Мајчински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инстинкт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се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издваја</a:t>
            </a:r>
            <a:r>
              <a:rPr lang="en-US" b="1" dirty="0">
                <a:cs typeface="Calibri"/>
              </a:rPr>
              <a:t> у </a:t>
            </a:r>
            <a:r>
              <a:rPr lang="en-US" b="1" dirty="0" err="1">
                <a:cs typeface="Calibri"/>
              </a:rPr>
              <a:t>овом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дјелу</a:t>
            </a:r>
            <a:r>
              <a:rPr lang="en-US" b="1" dirty="0">
                <a:cs typeface="Calibri"/>
              </a:rPr>
              <a:t> и </a:t>
            </a:r>
            <a:r>
              <a:rPr lang="en-US" b="1" dirty="0" err="1">
                <a:cs typeface="Calibri"/>
              </a:rPr>
              <a:t>чињеница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да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само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најближи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знају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када</a:t>
            </a:r>
            <a:r>
              <a:rPr lang="en-US" b="1" dirty="0">
                <a:cs typeface="Calibri"/>
              </a:rPr>
              <a:t> и </a:t>
            </a:r>
            <a:r>
              <a:rPr lang="en-US" b="1" dirty="0" err="1">
                <a:cs typeface="Calibri"/>
              </a:rPr>
              <a:t>како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могу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да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нам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помогну</a:t>
            </a:r>
            <a:r>
              <a:rPr lang="en-US" b="1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Мајка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као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осјећала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његову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тугу</a:t>
            </a:r>
            <a:r>
              <a:rPr lang="en-US" dirty="0">
                <a:cs typeface="Calibri"/>
              </a:rPr>
              <a:t> и </a:t>
            </a:r>
            <a:r>
              <a:rPr lang="en-US" dirty="0" err="1">
                <a:cs typeface="Calibri"/>
              </a:rPr>
              <a:t>бол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као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слутила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како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дјечак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осјећа</a:t>
            </a:r>
            <a:r>
              <a:rPr lang="en-US" dirty="0">
                <a:cs typeface="Calibri"/>
              </a:rPr>
              <a:t> у </a:t>
            </a:r>
            <a:r>
              <a:rPr lang="en-US" dirty="0" err="1">
                <a:cs typeface="Calibri"/>
              </a:rPr>
              <a:t>непријатељском</a:t>
            </a:r>
            <a:r>
              <a:rPr lang="en-US" dirty="0">
                <a:cs typeface="Calibri"/>
              </a:rPr>
              <a:t> и </a:t>
            </a:r>
            <a:r>
              <a:rPr lang="en-US" dirty="0" err="1">
                <a:cs typeface="Calibri"/>
              </a:rPr>
              <a:t>туђем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свијету</a:t>
            </a:r>
            <a:r>
              <a:rPr lang="en-US" dirty="0"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- </a:t>
            </a:r>
            <a:r>
              <a:rPr lang="en-US" dirty="0" err="1">
                <a:cs typeface="Calibri"/>
              </a:rPr>
              <a:t>Иако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мајка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појављује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конкретно</a:t>
            </a:r>
            <a:r>
              <a:rPr lang="en-US" dirty="0">
                <a:cs typeface="Calibri"/>
              </a:rPr>
              <a:t> у </a:t>
            </a:r>
            <a:r>
              <a:rPr lang="en-US" dirty="0" err="1">
                <a:cs typeface="Calibri"/>
              </a:rPr>
              <a:t>дјелу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из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њених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поступака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можемо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прозрети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она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скромна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пожртвована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племенита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брижна</a:t>
            </a:r>
            <a:r>
              <a:rPr lang="en-US" dirty="0">
                <a:cs typeface="Calibri"/>
              </a:rPr>
              <a:t>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06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89DFD-1DDF-4F5C-8359-C1806E759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182" y="921589"/>
            <a:ext cx="10630618" cy="50075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 err="1">
                <a:cs typeface="Calibri"/>
              </a:rPr>
              <a:t>Ријечи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подршке</a:t>
            </a:r>
            <a:r>
              <a:rPr lang="en-US" b="1" dirty="0">
                <a:cs typeface="Calibri"/>
              </a:rPr>
              <a:t> и </a:t>
            </a:r>
            <a:r>
              <a:rPr lang="en-US" b="1" dirty="0" err="1">
                <a:cs typeface="Calibri"/>
              </a:rPr>
              <a:t>чињеница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да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најближи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мисле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на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нас</a:t>
            </a:r>
            <a:r>
              <a:rPr lang="en-US" b="1" dirty="0">
                <a:cs typeface="Calibri"/>
              </a:rPr>
              <a:t>, </a:t>
            </a:r>
            <a:r>
              <a:rPr lang="en-US" b="1" dirty="0" err="1">
                <a:cs typeface="Calibri"/>
              </a:rPr>
              <a:t>враћа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наду</a:t>
            </a:r>
            <a:r>
              <a:rPr lang="en-US" b="1" dirty="0">
                <a:cs typeface="Calibri"/>
              </a:rPr>
              <a:t> и </a:t>
            </a:r>
            <a:r>
              <a:rPr lang="en-US" b="1" dirty="0" err="1">
                <a:cs typeface="Calibri"/>
              </a:rPr>
              <a:t>осмијех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на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наше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лице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Тако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 и </a:t>
            </a:r>
            <a:r>
              <a:rPr lang="en-US" dirty="0" err="1">
                <a:cs typeface="Calibri"/>
              </a:rPr>
              <a:t>писмо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мајке</a:t>
            </a:r>
            <a:r>
              <a:rPr lang="en-US" dirty="0">
                <a:cs typeface="Calibri"/>
              </a:rPr>
              <a:t> у </a:t>
            </a:r>
            <a:r>
              <a:rPr lang="en-US" dirty="0" err="1">
                <a:cs typeface="Calibri"/>
              </a:rPr>
              <a:t>дјечаку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пробудило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нова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осјећања</a:t>
            </a:r>
            <a:r>
              <a:rPr lang="en-US" dirty="0">
                <a:cs typeface="Calibri"/>
              </a:rPr>
              <a:t> и </a:t>
            </a:r>
            <a:r>
              <a:rPr lang="en-US" dirty="0" err="1">
                <a:cs typeface="Calibri"/>
              </a:rPr>
              <a:t>донијело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срећније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тренутке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Осјећај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неко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брине</a:t>
            </a:r>
            <a:r>
              <a:rPr lang="en-US" dirty="0">
                <a:cs typeface="Calibri"/>
              </a:rPr>
              <a:t> и </a:t>
            </a:r>
            <a:r>
              <a:rPr lang="en-US" dirty="0" err="1">
                <a:cs typeface="Calibri"/>
              </a:rPr>
              <a:t>мисли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њега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дјечаку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повратиле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снагу</a:t>
            </a:r>
            <a:r>
              <a:rPr lang="en-US" dirty="0">
                <a:cs typeface="Calibri"/>
              </a:rPr>
              <a:t> и </a:t>
            </a:r>
            <a:r>
              <a:rPr lang="en-US" dirty="0" err="1">
                <a:cs typeface="Calibri"/>
              </a:rPr>
              <a:t>наду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за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бољу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будућност</a:t>
            </a:r>
            <a:r>
              <a:rPr lang="en-US" dirty="0">
                <a:cs typeface="Calibri"/>
              </a:rPr>
              <a:t>. </a:t>
            </a:r>
            <a:r>
              <a:rPr lang="en-US" dirty="0" err="1">
                <a:cs typeface="Calibri"/>
              </a:rPr>
              <a:t>Празнина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коју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претходно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осјећао</a:t>
            </a:r>
            <a:r>
              <a:rPr lang="en-US" dirty="0">
                <a:cs typeface="Calibri"/>
              </a:rPr>
              <a:t> у </a:t>
            </a:r>
            <a:r>
              <a:rPr lang="en-US" dirty="0" err="1">
                <a:cs typeface="Calibri"/>
              </a:rPr>
              <a:t>срцу</a:t>
            </a:r>
            <a:r>
              <a:rPr lang="en-US" dirty="0">
                <a:cs typeface="Calibri"/>
              </a:rPr>
              <a:t> и </a:t>
            </a:r>
            <a:r>
              <a:rPr lang="en-US" dirty="0" err="1">
                <a:cs typeface="Calibri"/>
              </a:rPr>
              <a:t>души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нестала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попунили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мајчина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топлота</a:t>
            </a:r>
            <a:r>
              <a:rPr lang="en-US" dirty="0">
                <a:cs typeface="Calibri"/>
              </a:rPr>
              <a:t> и </a:t>
            </a:r>
            <a:r>
              <a:rPr lang="en-US" dirty="0" err="1">
                <a:cs typeface="Calibri"/>
              </a:rPr>
              <a:t>близина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Иако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мајка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није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била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са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њим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схватио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није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сам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на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свијету</a:t>
            </a:r>
            <a:r>
              <a:rPr lang="en-US" dirty="0">
                <a:cs typeface="Calibri"/>
              </a:rPr>
              <a:t> и </a:t>
            </a:r>
            <a:r>
              <a:rPr lang="en-US" dirty="0" err="1">
                <a:cs typeface="Calibri"/>
              </a:rPr>
              <a:t>да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постоје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особе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због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којих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жив</a:t>
            </a:r>
            <a:r>
              <a:rPr lang="en-US" dirty="0">
                <a:cs typeface="Calibri"/>
              </a:rPr>
              <a:t> и </a:t>
            </a:r>
            <a:r>
              <a:rPr lang="en-US" dirty="0" err="1">
                <a:cs typeface="Calibri"/>
              </a:rPr>
              <a:t>због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којих</a:t>
            </a:r>
            <a:r>
              <a:rPr lang="en-US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вриједи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живјети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Мајчинска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љубав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јавила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као</a:t>
            </a:r>
            <a:r>
              <a:rPr lang="en-US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свјетлост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која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га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води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кроз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црне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мисли</a:t>
            </a:r>
            <a:r>
              <a:rPr lang="en-US" dirty="0">
                <a:cs typeface="Calibri"/>
              </a:rPr>
              <a:t>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8211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5A8CC-6467-4CE0-9406-06A5DD26C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>
                <a:cs typeface="Calibri"/>
              </a:rPr>
              <a:t>Кроз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ово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дјело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протежу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се</a:t>
            </a:r>
            <a:r>
              <a:rPr lang="en-US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два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снажна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осјећања</a:t>
            </a:r>
            <a:r>
              <a:rPr lang="en-US" dirty="0">
                <a:cs typeface="Calibri"/>
              </a:rPr>
              <a:t>:</a:t>
            </a:r>
          </a:p>
          <a:p>
            <a:pPr marL="514350" indent="-514350">
              <a:buAutoNum type="arabicPeriod"/>
            </a:pPr>
            <a:r>
              <a:rPr lang="en-US" b="1" dirty="0" err="1">
                <a:cs typeface="Calibri"/>
              </a:rPr>
              <a:t>Тужно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суморно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невесело</a:t>
            </a:r>
            <a:r>
              <a:rPr lang="en-US" dirty="0">
                <a:cs typeface="Calibri"/>
              </a:rPr>
              <a:t>)</a:t>
            </a:r>
          </a:p>
          <a:p>
            <a:pPr marL="514350" indent="-514350">
              <a:buAutoNum type="arabicPeriod"/>
            </a:pPr>
            <a:r>
              <a:rPr lang="en-US" b="1" dirty="0" err="1">
                <a:cs typeface="Calibri"/>
              </a:rPr>
              <a:t>Срећно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раздрагано</a:t>
            </a:r>
            <a:r>
              <a:rPr lang="en-US" dirty="0">
                <a:cs typeface="Calibri"/>
              </a:rPr>
              <a:t>)</a:t>
            </a:r>
          </a:p>
          <a:p>
            <a:r>
              <a:rPr lang="en-US" dirty="0" err="1">
                <a:cs typeface="Calibri"/>
              </a:rPr>
              <a:t>Није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тешко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закључимо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које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доминантије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прво</a:t>
            </a:r>
            <a:r>
              <a:rPr lang="en-US" dirty="0">
                <a:cs typeface="Calibri"/>
              </a:rPr>
              <a:t> - </a:t>
            </a:r>
            <a:r>
              <a:rPr lang="en-US" dirty="0" err="1">
                <a:cs typeface="Calibri"/>
              </a:rPr>
              <a:t>тужно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јер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сви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детаљи</a:t>
            </a:r>
            <a:r>
              <a:rPr lang="en-US" dirty="0">
                <a:cs typeface="Calibri"/>
              </a:rPr>
              <a:t> и </a:t>
            </a:r>
            <a:r>
              <a:rPr lang="en-US" dirty="0" err="1">
                <a:cs typeface="Calibri"/>
              </a:rPr>
              <a:t>описи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који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су</a:t>
            </a:r>
            <a:r>
              <a:rPr lang="en-US" dirty="0">
                <a:cs typeface="Calibri"/>
              </a:rPr>
              <a:t> у </a:t>
            </a:r>
            <a:r>
              <a:rPr lang="en-US" dirty="0" err="1">
                <a:cs typeface="Calibri"/>
              </a:rPr>
              <a:t>дјелу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дати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кроз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дјечакове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тужне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очи</a:t>
            </a:r>
            <a:r>
              <a:rPr lang="en-US" dirty="0">
                <a:cs typeface="Calibri"/>
              </a:rPr>
              <a:t>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9909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B44B0-046A-409C-8DB7-4DEA0F5B3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936" y="1250531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b="1" dirty="0">
                <a:cs typeface="Calibri"/>
              </a:rPr>
              <a:t>- </a:t>
            </a:r>
            <a:r>
              <a:rPr lang="en-US" b="1" u="sng" dirty="0" err="1">
                <a:cs typeface="Calibri"/>
              </a:rPr>
              <a:t>Ликови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дјечак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газдарица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дјечаци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из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собе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друг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из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клупе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мајка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иако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појављује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конкретно</a:t>
            </a:r>
            <a:r>
              <a:rPr lang="en-US" dirty="0">
                <a:cs typeface="Calibri"/>
              </a:rPr>
              <a:t>)</a:t>
            </a:r>
            <a:endParaRPr lang="en-US"/>
          </a:p>
          <a:p>
            <a:pPr marL="0" indent="0">
              <a:buNone/>
            </a:pPr>
            <a:r>
              <a:rPr lang="en-US" b="1" dirty="0">
                <a:cs typeface="Calibri"/>
              </a:rPr>
              <a:t>-</a:t>
            </a:r>
            <a:r>
              <a:rPr lang="en-US" b="1" u="sng" dirty="0">
                <a:cs typeface="Calibri"/>
              </a:rPr>
              <a:t> </a:t>
            </a:r>
            <a:r>
              <a:rPr lang="en-US" b="1" u="sng" dirty="0" err="1">
                <a:cs typeface="Calibri"/>
              </a:rPr>
              <a:t>Тема</a:t>
            </a:r>
            <a:r>
              <a:rPr lang="en-US" u="sng" dirty="0">
                <a:cs typeface="Calibri"/>
              </a:rPr>
              <a:t>: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Сјећање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писца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дјетињство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тежак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живот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далеко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од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куће</a:t>
            </a:r>
            <a:r>
              <a:rPr lang="en-US" dirty="0">
                <a:cs typeface="Calibri"/>
              </a:rPr>
              <a:t> и </a:t>
            </a:r>
            <a:r>
              <a:rPr lang="en-US" dirty="0" err="1">
                <a:cs typeface="Calibri"/>
              </a:rPr>
              <a:t>осјећања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која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изазвала</a:t>
            </a:r>
            <a:r>
              <a:rPr lang="en-US" dirty="0">
                <a:cs typeface="Calibri"/>
              </a:rPr>
              <a:t> у </a:t>
            </a:r>
            <a:r>
              <a:rPr lang="en-US" dirty="0" err="1">
                <a:cs typeface="Calibri"/>
              </a:rPr>
              <a:t>њему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мајчино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писмо</a:t>
            </a:r>
            <a:r>
              <a:rPr lang="en-US" dirty="0">
                <a:cs typeface="Calibri"/>
              </a:rPr>
              <a:t> и </a:t>
            </a:r>
            <a:r>
              <a:rPr lang="en-US" dirty="0" err="1">
                <a:cs typeface="Calibri"/>
              </a:rPr>
              <a:t>десетица</a:t>
            </a:r>
            <a:r>
              <a:rPr lang="en-US" dirty="0"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cs typeface="Calibri"/>
              </a:rPr>
              <a:t>- </a:t>
            </a:r>
            <a:r>
              <a:rPr lang="en-US" b="1" u="sng" dirty="0" err="1">
                <a:cs typeface="Calibri"/>
              </a:rPr>
              <a:t>Поука</a:t>
            </a:r>
            <a:r>
              <a:rPr lang="en-US" u="sng" dirty="0">
                <a:cs typeface="Calibri"/>
              </a:rPr>
              <a:t>: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Мали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знак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пажње</a:t>
            </a:r>
            <a:r>
              <a:rPr lang="en-US" dirty="0">
                <a:cs typeface="Calibri"/>
              </a:rPr>
              <a:t> и </a:t>
            </a:r>
            <a:r>
              <a:rPr lang="en-US" dirty="0" err="1">
                <a:cs typeface="Calibri"/>
              </a:rPr>
              <a:t>љубави</a:t>
            </a:r>
            <a:r>
              <a:rPr lang="en-US" dirty="0">
                <a:cs typeface="Calibri"/>
              </a:rPr>
              <a:t> и </a:t>
            </a:r>
            <a:r>
              <a:rPr lang="en-US" dirty="0" err="1">
                <a:cs typeface="Calibri"/>
              </a:rPr>
              <a:t>најтужнијем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човјеку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враћају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осмијех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лице</a:t>
            </a:r>
            <a:r>
              <a:rPr lang="en-US" dirty="0"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   - </a:t>
            </a:r>
            <a:r>
              <a:rPr lang="en-US" dirty="0" err="1">
                <a:cs typeface="Calibri"/>
              </a:rPr>
              <a:t>Мајчина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љубав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није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само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утјеха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то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 и  </a:t>
            </a:r>
            <a:r>
              <a:rPr lang="en-US" dirty="0" err="1">
                <a:cs typeface="Calibri"/>
              </a:rPr>
              <a:t>свјетлост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нашег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живота</a:t>
            </a:r>
            <a:r>
              <a:rPr lang="en-US" dirty="0"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cs typeface="Calibri"/>
              </a:rPr>
              <a:t>- </a:t>
            </a:r>
            <a:r>
              <a:rPr lang="en-US" b="1" u="sng" dirty="0" err="1">
                <a:cs typeface="Calibri"/>
              </a:rPr>
              <a:t>Форме</a:t>
            </a:r>
            <a:r>
              <a:rPr lang="en-US" b="1" u="sng" dirty="0">
                <a:cs typeface="Calibri"/>
              </a:rPr>
              <a:t> (</a:t>
            </a:r>
            <a:r>
              <a:rPr lang="en-US" b="1" u="sng" dirty="0" err="1">
                <a:cs typeface="Calibri"/>
              </a:rPr>
              <a:t>облици</a:t>
            </a:r>
            <a:r>
              <a:rPr lang="en-US" b="1" u="sng" dirty="0">
                <a:cs typeface="Calibri"/>
              </a:rPr>
              <a:t>) </a:t>
            </a:r>
            <a:r>
              <a:rPr lang="en-US" b="1" u="sng" dirty="0" err="1">
                <a:cs typeface="Calibri"/>
              </a:rPr>
              <a:t>казивања</a:t>
            </a:r>
            <a:r>
              <a:rPr lang="en-US" u="sng" dirty="0">
                <a:cs typeface="Calibri"/>
              </a:rPr>
              <a:t>: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Приповиједања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нарација</a:t>
            </a:r>
            <a:r>
              <a:rPr lang="en-US" dirty="0">
                <a:cs typeface="Calibri"/>
              </a:rPr>
              <a:t>) и </a:t>
            </a:r>
            <a:r>
              <a:rPr lang="en-US" dirty="0" err="1">
                <a:cs typeface="Calibri"/>
              </a:rPr>
              <a:t>описивање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дескрипција</a:t>
            </a:r>
            <a:r>
              <a:rPr lang="en-US" dirty="0">
                <a:cs typeface="Calibri"/>
              </a:rPr>
              <a:t>)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337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ari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tema</vt:lpstr>
      <vt:lpstr>Десетица</vt:lpstr>
      <vt:lpstr>ДЕСЕТИЦА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Домаћа задаћа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938</cp:revision>
  <dcterms:created xsi:type="dcterms:W3CDTF">2020-12-01T08:36:27Z</dcterms:created>
  <dcterms:modified xsi:type="dcterms:W3CDTF">2020-12-02T09:09:24Z</dcterms:modified>
</cp:coreProperties>
</file>