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00A5-FBDB-46FB-B1DC-055E487C097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F9CF-5528-471E-B459-F4B727A4A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1"/>
            <a:ext cx="3962400" cy="765175"/>
          </a:xfrm>
        </p:spPr>
        <p:txBody>
          <a:bodyPr>
            <a:normAutofit fontScale="90000"/>
          </a:bodyPr>
          <a:lstStyle/>
          <a:p>
            <a:r>
              <a:rPr lang="sr-Cyrl-BA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sr-Cyrl-BA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РАЗРЕД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600200"/>
            <a:ext cx="6400800" cy="1752600"/>
          </a:xfrm>
        </p:spPr>
        <p:txBody>
          <a:bodyPr>
            <a:normAutofit/>
          </a:bodyPr>
          <a:lstStyle/>
          <a:p>
            <a:r>
              <a:rPr lang="sr-Cyrl-BA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ИЗРАЧУНАВАЊЕ ПОВРШИНЕ КВАДРАТА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s://www.savezosi.org/wp-content/uploads/2019/12/Aktivnosti-posve%C4%87ene-gluvoj-i-nagluvoj-deci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8153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04800"/>
            <a:ext cx="8382000" cy="3276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Израчунај обим и површину квадрата ако му је страница а = 5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m.</a:t>
            </a:r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а = 5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m</a:t>
            </a:r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О = ?</a:t>
            </a:r>
          </a:p>
          <a:p>
            <a:pPr marL="514350" indent="-514350" algn="just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Р = 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1752600"/>
            <a:ext cx="9906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05200" y="1371600"/>
            <a:ext cx="1447800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2819401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 = 5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1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4 ∙ 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4 ∙ 5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20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2954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a ∙ a =</a:t>
            </a:r>
            <a:r>
              <a:rPr lang="en-US" sz="2400" dirty="0"/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 5m ∙ 5m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25m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35814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Израчунај површину квадрата код кога је обим 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8dm.</a:t>
            </a:r>
          </a:p>
          <a:p>
            <a:pPr>
              <a:buNone/>
            </a:pP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O = 28dm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?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 =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4343400"/>
            <a:ext cx="1752600" cy="1676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= 28dm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7400" y="4724400"/>
            <a:ext cx="13716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48400" y="4267200"/>
            <a:ext cx="17411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O = 28dm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O = 4 ∙ a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28dm = 4 ∙ a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 = 28dm : 4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 = 7dm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9600" y="4267201"/>
            <a:ext cx="2072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a ∙ a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 7dm ∙ 7dm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49dm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601980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487680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Израчунај обим квадрата код кога је површина 64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        P = 64mm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        O = ?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         a =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743200" y="1600200"/>
            <a:ext cx="13716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943600" y="1143000"/>
            <a:ext cx="1752600" cy="1676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 = 64mm</a:t>
            </a:r>
            <a:r>
              <a:rPr lang="en-US" sz="2400" baseline="30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2819401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175260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1" y="3657601"/>
            <a:ext cx="210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 = a ∙ a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64mm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 a ∙ a 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 = 8mm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365760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4 ∙ 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4 ∙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8mm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32mm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Колико је керамичких плочица облика квадрата, странице 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dm,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потребно да се поплоча површина у облику квадрата чија је дужина странице 10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dm?</a:t>
            </a:r>
          </a:p>
          <a:p>
            <a:pPr>
              <a:buNone/>
            </a:pP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2dm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/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baseline="-25000" dirty="0"/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2dm</a:t>
            </a:r>
            <a:r>
              <a:rPr lang="en-US" sz="2400" baseline="-25000" dirty="0"/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∙ 2dm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/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4dm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514600"/>
            <a:ext cx="1219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2133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 dirty="0"/>
              <a:t>1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1828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 dirty="0"/>
              <a:t>1</a:t>
            </a:r>
            <a:endParaRPr lang="en-US" sz="2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10200" y="1828800"/>
          <a:ext cx="2057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10200" y="1447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 dirty="0"/>
              <a:t>1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828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 dirty="0"/>
              <a:t>1</a:t>
            </a:r>
            <a:endParaRPr lang="en-US" sz="2000" b="1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324600" y="2743200"/>
            <a:ext cx="228600" cy="2057400"/>
          </a:xfrm>
          <a:prstGeom prst="leftBrace">
            <a:avLst>
              <a:gd name="adj1" fmla="val 8333"/>
              <a:gd name="adj2" fmla="val 49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7467600" y="1828800"/>
            <a:ext cx="2286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3810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000" b="1" baseline="-25000" dirty="0"/>
              <a:t>2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96200" y="2514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000" b="1" baseline="-25000" dirty="0"/>
              <a:t>2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229601" y="1752601"/>
            <a:ext cx="239200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10dm</a:t>
            </a: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10dm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∙ 10dm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Cyrl-BA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= 100dm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343401"/>
            <a:ext cx="529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Плочице: </a:t>
            </a:r>
            <a:r>
              <a:rPr lang="sr-Latn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Latn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sr-Latn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100dm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4dm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25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51054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u="sng" dirty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Потребно је 25 керамичких плочица да се поплоча површина у облику квадрата чија је дужина странице 10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8305800" y="2209800"/>
            <a:ext cx="1219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0200" y="1828800"/>
            <a:ext cx="60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4" grpId="0"/>
      <p:bldP spid="15" grpId="0"/>
      <p:bldP spid="16" grpId="0" animBg="1"/>
      <p:bldP spid="18" grpId="0" animBg="1"/>
      <p:bldP spid="19" grpId="0"/>
      <p:bldP spid="20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524001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Израчунај </a:t>
            </a: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обим и површину квадрата ако му је  страница а= 3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cm.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Израчунај површину квадрата код кога је обим 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32m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BA" sz="2800" dirty="0" err="1">
                <a:latin typeface="Times New Roman" pitchFamily="18" charset="0"/>
                <a:cs typeface="Times New Roman" pitchFamily="18" charset="0"/>
              </a:rPr>
              <a:t>олика</a:t>
            </a: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је површина шаховске плоче ако је дужина странице једног поља 3</a:t>
            </a: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cm?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8434" name="Picture 2" descr="Sretan polazak u školu! - Škola - Ringeraja.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6756" y="5273722"/>
            <a:ext cx="269124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370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МАТЕМАТИКА 5. РАЗРЕД</vt:lpstr>
      <vt:lpstr>PowerPoint Presentation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 РАЗРЕД</dc:title>
  <dc:creator>Jelena</dc:creator>
  <cp:lastModifiedBy>51. Dragana Tendzeric</cp:lastModifiedBy>
  <cp:revision>48</cp:revision>
  <dcterms:created xsi:type="dcterms:W3CDTF">2020-11-27T20:49:59Z</dcterms:created>
  <dcterms:modified xsi:type="dcterms:W3CDTF">2020-12-02T10:00:56Z</dcterms:modified>
</cp:coreProperties>
</file>