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317A2-A261-4D17-99AC-41A8F74861DB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043CFAA-338A-4ED1-9171-70BC0C7694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317A2-A261-4D17-99AC-41A8F74861DB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CFAA-338A-4ED1-9171-70BC0C7694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317A2-A261-4D17-99AC-41A8F74861DB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CFAA-338A-4ED1-9171-70BC0C7694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317A2-A261-4D17-99AC-41A8F74861DB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043CFAA-338A-4ED1-9171-70BC0C7694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317A2-A261-4D17-99AC-41A8F74861DB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CFAA-338A-4ED1-9171-70BC0C7694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317A2-A261-4D17-99AC-41A8F74861DB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CFAA-338A-4ED1-9171-70BC0C7694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317A2-A261-4D17-99AC-41A8F74861DB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043CFAA-338A-4ED1-9171-70BC0C7694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317A2-A261-4D17-99AC-41A8F74861DB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CFAA-338A-4ED1-9171-70BC0C7694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317A2-A261-4D17-99AC-41A8F74861DB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CFAA-338A-4ED1-9171-70BC0C7694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317A2-A261-4D17-99AC-41A8F74861DB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CFAA-338A-4ED1-9171-70BC0C7694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317A2-A261-4D17-99AC-41A8F74861DB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CFAA-338A-4ED1-9171-70BC0C7694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52317A2-A261-4D17-99AC-41A8F74861DB}" type="datetimeFigureOut">
              <a:rPr lang="en-US" smtClean="0"/>
              <a:pPr/>
              <a:t>11/9/2020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043CFAA-338A-4ED1-9171-70BC0C7694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75656" y="260648"/>
            <a:ext cx="63367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5400" b="1" dirty="0" smtClean="0"/>
              <a:t>ГРАДОВИ РЕПУБЛИКЕ СРПСКЕ</a:t>
            </a:r>
            <a:endParaRPr lang="en-US" sz="54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476672"/>
            <a:ext cx="712879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20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ГЛАВНИ ГРАДОВИ</a:t>
            </a:r>
          </a:p>
          <a:p>
            <a:pPr algn="ctr"/>
            <a:endParaRPr lang="sr-Cyrl-BA" sz="2000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sr-Cyrl-BA" sz="20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Главни градови, </a:t>
            </a:r>
          </a:p>
          <a:p>
            <a:pPr algn="ctr"/>
            <a:r>
              <a:rPr lang="sr-Cyrl-BA" sz="20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з</a:t>
            </a:r>
            <a:r>
              <a:rPr lang="sr-Cyrl-BA" sz="20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ато су главни,</a:t>
            </a:r>
          </a:p>
          <a:p>
            <a:pPr algn="ctr"/>
            <a:r>
              <a:rPr lang="sr-Cyrl-BA" sz="20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ш</a:t>
            </a:r>
            <a:r>
              <a:rPr lang="sr-Cyrl-BA" sz="20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то су давни,</a:t>
            </a:r>
          </a:p>
          <a:p>
            <a:pPr algn="ctr"/>
            <a:r>
              <a:rPr lang="sr-Cyrl-BA" sz="20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в</a:t>
            </a:r>
            <a:r>
              <a:rPr lang="sr-Cyrl-BA" sz="20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елики, славни</a:t>
            </a:r>
          </a:p>
          <a:p>
            <a:pPr algn="ctr"/>
            <a:r>
              <a:rPr lang="sr-Cyrl-BA" sz="20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ш</a:t>
            </a:r>
            <a:r>
              <a:rPr lang="sr-Cyrl-BA" sz="20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то сви имају </a:t>
            </a:r>
          </a:p>
          <a:p>
            <a:pPr algn="ctr"/>
            <a:r>
              <a:rPr lang="sr-Cyrl-BA" sz="20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п</a:t>
            </a:r>
            <a:r>
              <a:rPr lang="sr-Cyrl-BA" sz="20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о неку ријеку,</a:t>
            </a:r>
          </a:p>
          <a:p>
            <a:pPr algn="ctr"/>
            <a:r>
              <a:rPr lang="sr-Cyrl-BA" sz="20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ш</a:t>
            </a:r>
            <a:r>
              <a:rPr lang="sr-Cyrl-BA" sz="20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то су ко срце </a:t>
            </a:r>
          </a:p>
          <a:p>
            <a:pPr algn="ctr"/>
            <a:r>
              <a:rPr lang="sr-Cyrl-BA" sz="20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у</a:t>
            </a:r>
            <a:r>
              <a:rPr lang="sr-Cyrl-BA" sz="20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 човјеку.</a:t>
            </a:r>
          </a:p>
          <a:p>
            <a:pPr algn="ctr"/>
            <a:endParaRPr lang="sr-Cyrl-BA" sz="2000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sr-Cyrl-BA" sz="20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Сваки народ</a:t>
            </a:r>
          </a:p>
          <a:p>
            <a:pPr algn="ctr"/>
            <a:r>
              <a:rPr lang="sr-Cyrl-BA" sz="20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у</a:t>
            </a:r>
            <a:r>
              <a:rPr lang="sr-Cyrl-BA" sz="20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 главном граду</a:t>
            </a:r>
          </a:p>
          <a:p>
            <a:pPr algn="ctr"/>
            <a:r>
              <a:rPr lang="sr-Cyrl-BA" sz="20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и</a:t>
            </a:r>
            <a:r>
              <a:rPr lang="sr-Cyrl-BA" sz="20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ма школе,</a:t>
            </a:r>
          </a:p>
          <a:p>
            <a:pPr algn="ctr"/>
            <a:r>
              <a:rPr lang="sr-Cyrl-BA" sz="20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ф</a:t>
            </a:r>
            <a:r>
              <a:rPr lang="sr-Cyrl-BA" sz="20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абрику, владу,</a:t>
            </a:r>
          </a:p>
          <a:p>
            <a:pPr algn="ctr"/>
            <a:r>
              <a:rPr lang="sr-Cyrl-BA" sz="20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г</a:t>
            </a:r>
            <a:r>
              <a:rPr lang="sr-Cyrl-BA" sz="20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алерије</a:t>
            </a:r>
          </a:p>
          <a:p>
            <a:pPr algn="ctr"/>
            <a:r>
              <a:rPr lang="sr-Cyrl-BA" sz="20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н</a:t>
            </a:r>
            <a:r>
              <a:rPr lang="sr-Cyrl-BA" sz="20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ајљепших слика</a:t>
            </a:r>
          </a:p>
          <a:p>
            <a:pPr algn="ctr"/>
            <a:r>
              <a:rPr lang="sr-Cyrl-BA" sz="20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и</a:t>
            </a:r>
            <a:r>
              <a:rPr lang="sr-Cyrl-BA" sz="20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 много, много</a:t>
            </a:r>
          </a:p>
          <a:p>
            <a:pPr algn="ctr"/>
            <a:r>
              <a:rPr lang="sr-Cyrl-BA" sz="20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с</a:t>
            </a:r>
            <a:r>
              <a:rPr lang="sr-Cyrl-BA" sz="20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тановника.</a:t>
            </a:r>
          </a:p>
        </p:txBody>
      </p:sp>
      <p:pic>
        <p:nvPicPr>
          <p:cNvPr id="4" name="Picture 3" descr="download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1844824"/>
            <a:ext cx="2826643" cy="2664296"/>
          </a:xfrm>
          <a:prstGeom prst="rect">
            <a:avLst/>
          </a:prstGeom>
        </p:spPr>
      </p:pic>
      <p:pic>
        <p:nvPicPr>
          <p:cNvPr id="5" name="Picture 4" descr="Capture нбвгх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1844824"/>
            <a:ext cx="2736304" cy="2664296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own Arrow 2"/>
          <p:cNvSpPr/>
          <p:nvPr/>
        </p:nvSpPr>
        <p:spPr>
          <a:xfrm>
            <a:off x="3203848" y="0"/>
            <a:ext cx="288032" cy="6206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 descr="Capture УКРС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620688"/>
            <a:ext cx="5631025" cy="3312368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2627784" y="7647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 smtClean="0"/>
              <a:t>1.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95536" y="119675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 smtClean="0"/>
              <a:t>2. 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95536" y="14847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 smtClean="0"/>
              <a:t>3.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195736" y="19168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 smtClean="0"/>
              <a:t>4.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627784" y="22768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 smtClean="0"/>
              <a:t>5.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627784" y="26369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 smtClean="0"/>
              <a:t>6.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0" y="299695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 smtClean="0"/>
              <a:t>7.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827584" y="34290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 smtClean="0"/>
              <a:t>8.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987824" y="83671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 smtClean="0"/>
              <a:t>   Б    О    С    Н    А   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899592" y="1196752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 smtClean="0"/>
              <a:t>  К    О    З     А    Р     А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899592" y="1556792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/>
              <a:t> </a:t>
            </a:r>
            <a:r>
              <a:rPr lang="sr-Cyrl-BA" dirty="0" smtClean="0"/>
              <a:t> Т    Р    Е     Б     И    Њ   Е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699792" y="191683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 smtClean="0"/>
              <a:t> С    А    Н    А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131840" y="227687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 smtClean="0"/>
              <a:t>Л     И    С     И    Н    А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059832" y="263691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 smtClean="0"/>
              <a:t> У     С    О     Р    А 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67544" y="2996952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 smtClean="0"/>
              <a:t> З    В    О     Р     Н    И    К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1331640" y="335699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 smtClean="0"/>
              <a:t> Д    Р     И    Н    А    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0" y="4005064"/>
            <a:ext cx="8892480" cy="258532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r-Cyrl-BA" dirty="0" smtClean="0"/>
              <a:t>Ријека која протиче кроз Добој.</a:t>
            </a:r>
          </a:p>
          <a:p>
            <a:pPr marL="342900" indent="-342900">
              <a:buAutoNum type="arabicPeriod"/>
            </a:pPr>
            <a:r>
              <a:rPr lang="sr-Cyrl-BA" dirty="0" smtClean="0"/>
              <a:t>У подножју које планине је смјештен град Приједор?</a:t>
            </a:r>
          </a:p>
          <a:p>
            <a:pPr marL="342900" indent="-342900">
              <a:buAutoNum type="arabicPeriod"/>
            </a:pPr>
            <a:r>
              <a:rPr lang="sr-Cyrl-BA" dirty="0" smtClean="0"/>
              <a:t>Највећи град у јужном дијелу </a:t>
            </a:r>
            <a:r>
              <a:rPr lang="sr-Cyrl-BA" dirty="0" smtClean="0"/>
              <a:t>Републике Српске.</a:t>
            </a:r>
            <a:endParaRPr lang="sr-Cyrl-BA" dirty="0" smtClean="0"/>
          </a:p>
          <a:p>
            <a:pPr marL="342900" indent="-342900">
              <a:buAutoNum type="arabicPeriod"/>
            </a:pPr>
            <a:r>
              <a:rPr lang="sr-Cyrl-BA" dirty="0"/>
              <a:t>Р</a:t>
            </a:r>
            <a:r>
              <a:rPr lang="sr-Cyrl-BA" dirty="0" smtClean="0"/>
              <a:t>ијека која протиче кроз Приједор.</a:t>
            </a:r>
          </a:p>
          <a:p>
            <a:pPr marL="342900" indent="-342900">
              <a:buAutoNum type="arabicPeriod"/>
            </a:pPr>
            <a:r>
              <a:rPr lang="sr-Cyrl-BA" dirty="0" smtClean="0"/>
              <a:t>Највећи врх планине Козаре.</a:t>
            </a:r>
          </a:p>
          <a:p>
            <a:pPr marL="342900" indent="-342900">
              <a:buAutoNum type="arabicPeriod"/>
            </a:pPr>
            <a:r>
              <a:rPr lang="sr-Cyrl-BA" dirty="0" smtClean="0"/>
              <a:t>Добој је смјештен на обалама ријеке Босне, између ушћа ријеке Спрече и ...</a:t>
            </a:r>
          </a:p>
          <a:p>
            <a:pPr marL="342900" indent="-342900">
              <a:buAutoNum type="arabicPeriod"/>
            </a:pPr>
            <a:r>
              <a:rPr lang="sr-Cyrl-BA" dirty="0" smtClean="0"/>
              <a:t>Највећи центар Подриња.</a:t>
            </a:r>
          </a:p>
          <a:p>
            <a:pPr marL="342900" indent="-342900">
              <a:buAutoNum type="arabicPeriod"/>
            </a:pPr>
            <a:r>
              <a:rPr lang="sr-Cyrl-BA" dirty="0" smtClean="0"/>
              <a:t>Ријека која протиче кроз Зворник.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 smtClean="0"/>
              <a:t>Препознај градове на основу слике!</a:t>
            </a:r>
            <a:endParaRPr lang="en-US" dirty="0"/>
          </a:p>
        </p:txBody>
      </p:sp>
      <p:pic>
        <p:nvPicPr>
          <p:cNvPr id="3" name="Picture 2" descr="1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908720"/>
            <a:ext cx="3096344" cy="1872208"/>
          </a:xfrm>
          <a:prstGeom prst="rect">
            <a:avLst/>
          </a:prstGeom>
        </p:spPr>
      </p:pic>
      <p:sp>
        <p:nvSpPr>
          <p:cNvPr id="4" name="Wave 3"/>
          <p:cNvSpPr/>
          <p:nvPr/>
        </p:nvSpPr>
        <p:spPr>
          <a:xfrm>
            <a:off x="611560" y="2996952"/>
            <a:ext cx="2592288" cy="648072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 smtClean="0">
                <a:solidFill>
                  <a:schemeClr val="tx1"/>
                </a:solidFill>
              </a:rPr>
              <a:t>ВИШЕГРАД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 descr="doboj900x6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980728"/>
            <a:ext cx="3096344" cy="1872208"/>
          </a:xfrm>
          <a:prstGeom prst="rect">
            <a:avLst/>
          </a:prstGeom>
        </p:spPr>
      </p:pic>
      <p:sp>
        <p:nvSpPr>
          <p:cNvPr id="6" name="Wave 5"/>
          <p:cNvSpPr/>
          <p:nvPr/>
        </p:nvSpPr>
        <p:spPr>
          <a:xfrm>
            <a:off x="5148064" y="2996952"/>
            <a:ext cx="2592288" cy="648072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 smtClean="0">
                <a:solidFill>
                  <a:schemeClr val="tx1"/>
                </a:solidFill>
              </a:rPr>
              <a:t>ДОБОЈ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 descr="etno_selo_stanisic_00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1560" y="4149080"/>
            <a:ext cx="3051007" cy="1872208"/>
          </a:xfrm>
          <a:prstGeom prst="rect">
            <a:avLst/>
          </a:prstGeom>
        </p:spPr>
      </p:pic>
      <p:sp>
        <p:nvSpPr>
          <p:cNvPr id="8" name="Wave 7"/>
          <p:cNvSpPr/>
          <p:nvPr/>
        </p:nvSpPr>
        <p:spPr>
          <a:xfrm>
            <a:off x="827584" y="6209928"/>
            <a:ext cx="2592288" cy="648072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 smtClean="0">
                <a:solidFill>
                  <a:schemeClr val="tx1"/>
                </a:solidFill>
              </a:rPr>
              <a:t>БИЈЕЉИНА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9" name="Picture 8" descr="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4149080"/>
            <a:ext cx="3144011" cy="1872208"/>
          </a:xfrm>
          <a:prstGeom prst="rect">
            <a:avLst/>
          </a:prstGeom>
        </p:spPr>
      </p:pic>
      <p:sp>
        <p:nvSpPr>
          <p:cNvPr id="10" name="Wave 9"/>
          <p:cNvSpPr/>
          <p:nvPr/>
        </p:nvSpPr>
        <p:spPr>
          <a:xfrm>
            <a:off x="5220072" y="6209928"/>
            <a:ext cx="2592288" cy="648072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 smtClean="0">
                <a:solidFill>
                  <a:schemeClr val="tx1"/>
                </a:solidFill>
              </a:rPr>
              <a:t>БАЊА ЛУКА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548680"/>
            <a:ext cx="7056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3200" dirty="0" smtClean="0"/>
              <a:t>ЗАДАТАК ЗА САМОСТАЛАН РАД: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772816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2400" dirty="0" smtClean="0"/>
              <a:t>Покушај пронаћи и записати најмање пет реченица о највећем граду Републике Српске.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138</TotalTime>
  <Words>209</Words>
  <Application>Microsoft Office PowerPoint</Application>
  <PresentationFormat>On-screen Show (4:3)</PresentationFormat>
  <Paragraphs>51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Trek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Comm</dc:creator>
  <cp:lastModifiedBy>Comm</cp:lastModifiedBy>
  <cp:revision>15</cp:revision>
  <dcterms:created xsi:type="dcterms:W3CDTF">2020-11-09T17:50:49Z</dcterms:created>
  <dcterms:modified xsi:type="dcterms:W3CDTF">2020-11-09T21:18:26Z</dcterms:modified>
</cp:coreProperties>
</file>