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4861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200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410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0735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3804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58886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6213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8730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6579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01520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225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22D3-4BF0-4834-8CA8-27BBAAC7B8D3}" type="datetimeFigureOut">
              <a:rPr lang="sr-Cyrl-BA" smtClean="0"/>
              <a:t>7.11.2020.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A81E9-381D-461C-9894-5B23111493E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749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783" y="2325188"/>
            <a:ext cx="4689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6000" dirty="0" smtClean="0">
                <a:solidFill>
                  <a:schemeClr val="bg1"/>
                </a:solidFill>
              </a:rPr>
              <a:t>БРОЈ ДЕВЕТ  9</a:t>
            </a:r>
            <a:endParaRPr lang="sr-Cyrl-B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09" y="457201"/>
            <a:ext cx="92520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u="sng" dirty="0" smtClean="0">
                <a:solidFill>
                  <a:schemeClr val="bg1"/>
                </a:solidFill>
              </a:rPr>
              <a:t>Задатак за самосталан рад:</a:t>
            </a:r>
          </a:p>
          <a:p>
            <a:endParaRPr lang="sr-Cyrl-BA" sz="3200" dirty="0" smtClean="0">
              <a:solidFill>
                <a:schemeClr val="bg1"/>
              </a:solidFill>
            </a:endParaRPr>
          </a:p>
          <a:p>
            <a:r>
              <a:rPr lang="sr-Cyrl-BA" sz="3200" dirty="0" smtClean="0">
                <a:solidFill>
                  <a:schemeClr val="bg1"/>
                </a:solidFill>
              </a:rPr>
              <a:t>1. Нацртај два скупа који имају по девет елемената.</a:t>
            </a:r>
          </a:p>
          <a:p>
            <a:r>
              <a:rPr lang="sr-Cyrl-BA" sz="3200" dirty="0" smtClean="0">
                <a:solidFill>
                  <a:schemeClr val="bg1"/>
                </a:solidFill>
              </a:rPr>
              <a:t>2. У свеску </a:t>
            </a:r>
            <a:r>
              <a:rPr lang="sr-Cyrl-BA" sz="3200" dirty="0">
                <a:solidFill>
                  <a:schemeClr val="bg1"/>
                </a:solidFill>
              </a:rPr>
              <a:t>н</a:t>
            </a:r>
            <a:r>
              <a:rPr lang="sr-Cyrl-BA" sz="3200" dirty="0" smtClean="0">
                <a:solidFill>
                  <a:schemeClr val="bg1"/>
                </a:solidFill>
              </a:rPr>
              <a:t>апиши два реда цифре</a:t>
            </a:r>
            <a:r>
              <a:rPr lang="sr-Latn-BA" sz="3200" smtClean="0">
                <a:solidFill>
                  <a:schemeClr val="bg1"/>
                </a:solidFill>
              </a:rPr>
              <a:t> 9</a:t>
            </a:r>
            <a:r>
              <a:rPr lang="sr-Cyrl-BA" sz="3200" smtClean="0">
                <a:solidFill>
                  <a:schemeClr val="bg1"/>
                </a:solidFill>
              </a:rPr>
              <a:t> </a:t>
            </a:r>
            <a:r>
              <a:rPr lang="sr-Cyrl-BA" sz="3200" dirty="0" smtClean="0">
                <a:solidFill>
                  <a:schemeClr val="bg1"/>
                </a:solidFill>
              </a:rPr>
              <a:t>.</a:t>
            </a:r>
            <a:endParaRPr lang="sr-Cyrl-BA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95051"/>
              </p:ext>
            </p:extLst>
          </p:nvPr>
        </p:nvGraphicFramePr>
        <p:xfrm>
          <a:off x="2903631" y="2769328"/>
          <a:ext cx="5103900" cy="36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90">
                  <a:extLst>
                    <a:ext uri="{9D8B030D-6E8A-4147-A177-3AD203B41FA5}">
                      <a16:colId xmlns:a16="http://schemas.microsoft.com/office/drawing/2014/main" val="1884123104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061151587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195415950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695021961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145523339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151261362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4003899924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557185612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3228093016"/>
                    </a:ext>
                  </a:extLst>
                </a:gridCol>
                <a:gridCol w="510390">
                  <a:extLst>
                    <a:ext uri="{9D8B030D-6E8A-4147-A177-3AD203B41FA5}">
                      <a16:colId xmlns:a16="http://schemas.microsoft.com/office/drawing/2014/main" val="2893734574"/>
                    </a:ext>
                  </a:extLst>
                </a:gridCol>
              </a:tblGrid>
              <a:tr h="426176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44429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98013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r-Cyrl-B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50820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9925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96074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36456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63962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4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3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te happy cartoon kids in front of wood club house Sticker • Pixers® - We  live to cha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714" r="6335"/>
          <a:stretch/>
        </p:blipFill>
        <p:spPr bwMode="auto">
          <a:xfrm>
            <a:off x="1907839" y="0"/>
            <a:ext cx="78563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8852" y="6230982"/>
            <a:ext cx="2638697" cy="6270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4102" name="Picture 6" descr="Little Boys Cartoons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4502" b="5493"/>
          <a:stretch/>
        </p:blipFill>
        <p:spPr bwMode="auto">
          <a:xfrm>
            <a:off x="7592900" y="5447528"/>
            <a:ext cx="1136904" cy="15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Vector | Children playing outside under the r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4243"/>
          <a:stretch/>
        </p:blipFill>
        <p:spPr bwMode="auto">
          <a:xfrm>
            <a:off x="0" y="1426979"/>
            <a:ext cx="5460275" cy="32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emium Vector | Children playing with cloud and rain drop charac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-811" r="3906" b="811"/>
          <a:stretch/>
        </p:blipFill>
        <p:spPr bwMode="auto">
          <a:xfrm>
            <a:off x="5460275" y="1426979"/>
            <a:ext cx="5512526" cy="32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72801" y="1426979"/>
            <a:ext cx="1121396" cy="3219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3078" name="Picture 6" descr="Umbrella Colours White Stock Illustrations – 121 Umbrella Colours White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8514" b="6299"/>
          <a:stretch/>
        </p:blipFill>
        <p:spPr bwMode="auto">
          <a:xfrm>
            <a:off x="6532" y="444139"/>
            <a:ext cx="1267098" cy="15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Umbrella Colours White Stock Illustrations – 121 Umbrella Colours White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8514" b="6299"/>
          <a:stretch/>
        </p:blipFill>
        <p:spPr bwMode="auto">
          <a:xfrm>
            <a:off x="1280162" y="741478"/>
            <a:ext cx="1267098" cy="15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mbrella Colours White Stock Illustrations – 121 Umbrella Colours White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8514" b="6299"/>
          <a:stretch/>
        </p:blipFill>
        <p:spPr bwMode="auto">
          <a:xfrm>
            <a:off x="3254829" y="870859"/>
            <a:ext cx="1267098" cy="15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mbrella Colours White Stock Illustrations – 121 Umbrella Colours White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8514" b="6299"/>
          <a:stretch/>
        </p:blipFill>
        <p:spPr bwMode="auto">
          <a:xfrm>
            <a:off x="4505599" y="1221378"/>
            <a:ext cx="1267098" cy="15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mbrella Colours White Stock Illustrations – 121 Umbrella Colours White 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8514" b="6299"/>
          <a:stretch/>
        </p:blipFill>
        <p:spPr bwMode="auto">
          <a:xfrm>
            <a:off x="10827099" y="1260566"/>
            <a:ext cx="1267098" cy="155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1927" y="5275329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b="1" dirty="0" smtClean="0">
                <a:solidFill>
                  <a:srgbClr val="FFFF00"/>
                </a:solidFill>
              </a:rPr>
              <a:t>4 + 5 = 9</a:t>
            </a:r>
            <a:endParaRPr lang="sr-Cyrl-BA" sz="4000" b="1" dirty="0">
              <a:solidFill>
                <a:srgbClr val="FFFF00"/>
              </a:solidFill>
            </a:endParaRPr>
          </a:p>
        </p:txBody>
      </p:sp>
      <p:pic>
        <p:nvPicPr>
          <p:cNvPr id="14" name="Picture 6" descr="Little Boys Cartoons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4502" b="5493"/>
          <a:stretch/>
        </p:blipFill>
        <p:spPr bwMode="auto">
          <a:xfrm>
            <a:off x="10972801" y="2815045"/>
            <a:ext cx="1136904" cy="15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Umbrellas icon set flat or cartoon style beach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9"/>
          <a:stretch/>
        </p:blipFill>
        <p:spPr bwMode="auto">
          <a:xfrm>
            <a:off x="844730" y="0"/>
            <a:ext cx="6505304" cy="45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Umbrellas icon set flat or cartoon style beach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83"/>
          <a:stretch/>
        </p:blipFill>
        <p:spPr bwMode="auto">
          <a:xfrm>
            <a:off x="844730" y="4448794"/>
            <a:ext cx="6505304" cy="24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69072" y="881922"/>
            <a:ext cx="213391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3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  <a:endParaRPr lang="en-US" sz="3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7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ds Playing Under The Rain Childish Cartoon Style Cute Vector.. Royalty  Free Cliparts, Vectors, And Stock Illustration. Image 57890668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17"/>
          <a:stretch/>
        </p:blipFill>
        <p:spPr bwMode="auto">
          <a:xfrm>
            <a:off x="1" y="1071769"/>
            <a:ext cx="6311422" cy="30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ids Playing Under The Rain Childish Cartoon Style Cute Vector.. Royalty  Free Cliparts, Vectors, And Stock Illustration. Image 57890668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6"/>
          <a:stretch/>
        </p:blipFill>
        <p:spPr bwMode="auto">
          <a:xfrm>
            <a:off x="6115478" y="1062135"/>
            <a:ext cx="6076521" cy="30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949" y="4106296"/>
            <a:ext cx="11364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rgbClr val="FFFF00"/>
                </a:solidFill>
              </a:rPr>
              <a:t>1.       2.       3.       4.       5.          6.          7.        8.         9.                        </a:t>
            </a:r>
            <a:endParaRPr lang="sr-Cyrl-BA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Little Kid Reading Book Funny Royalty Free Cliparts, Vectors, And  Stock Illustration. Image 4509184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5" y="966651"/>
            <a:ext cx="6318863" cy="36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30" y="1952579"/>
            <a:ext cx="3320209" cy="23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2366" y="5065896"/>
            <a:ext cx="244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dirty="0" smtClean="0">
                <a:solidFill>
                  <a:srgbClr val="FFFF00"/>
                </a:solidFill>
              </a:rPr>
              <a:t>8 + ___ = 9</a:t>
            </a:r>
            <a:endParaRPr lang="sr-Cyrl-BA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236" y="50658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dirty="0" smtClean="0">
                <a:solidFill>
                  <a:schemeClr val="bg1"/>
                </a:solidFill>
              </a:rPr>
              <a:t>1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y Cars Cartoons - Magic Train - Interactive Musical TOYS Puzzle!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3399"/>
          <a:stretch/>
        </p:blipFill>
        <p:spPr bwMode="auto">
          <a:xfrm>
            <a:off x="1606731" y="1162576"/>
            <a:ext cx="6139544" cy="37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to Draw Cartoon To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75" y="1162576"/>
            <a:ext cx="2886891" cy="37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0480" y="5603966"/>
            <a:ext cx="244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dirty="0" smtClean="0">
                <a:solidFill>
                  <a:srgbClr val="FFFF00"/>
                </a:solidFill>
              </a:rPr>
              <a:t>6 + ___ = 9</a:t>
            </a:r>
            <a:endParaRPr lang="sr-Cyrl-BA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350" y="560396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dirty="0" smtClean="0">
                <a:solidFill>
                  <a:schemeClr val="bg1"/>
                </a:solidFill>
              </a:rPr>
              <a:t>3</a:t>
            </a:r>
            <a:endParaRPr lang="sr-Cyrl-B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owl 7 Apples Clip Art - 2 Apples In A Bowl - Free Transparent PNG Clipart 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1"/>
            <a:ext cx="8182395" cy="50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300000+ Cartoon Apple hd photos free download - 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01" y="3138352"/>
            <a:ext cx="2321924" cy="23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300000+ Cartoon Apple hd photos free download - 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77" y="3138352"/>
            <a:ext cx="2321924" cy="23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82801" y="1332411"/>
            <a:ext cx="244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dirty="0" smtClean="0">
                <a:solidFill>
                  <a:srgbClr val="FFFF00"/>
                </a:solidFill>
              </a:rPr>
              <a:t>7 + ___ = 9</a:t>
            </a:r>
            <a:endParaRPr lang="sr-Cyrl-BA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1587" y="13307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000" b="1" dirty="0" smtClean="0">
                <a:solidFill>
                  <a:schemeClr val="bg1"/>
                </a:solidFill>
              </a:rPr>
              <a:t>2</a:t>
            </a:r>
            <a:endParaRPr lang="sr-Cyrl-B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ildren Clock 9 Oclock Illustration Stock Vector (Royalty Free) 11507807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 bwMode="auto">
          <a:xfrm>
            <a:off x="2299446" y="0"/>
            <a:ext cx="7087917" cy="69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6270" y="5056094"/>
            <a:ext cx="5217459" cy="11698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8000" dirty="0" smtClean="0">
                <a:solidFill>
                  <a:srgbClr val="FFFF00"/>
                </a:solidFill>
              </a:rPr>
              <a:t>9 </a:t>
            </a:r>
            <a:r>
              <a:rPr lang="sr-Cyrl-BA" sz="8000" dirty="0" smtClean="0">
                <a:solidFill>
                  <a:srgbClr val="FFFF00"/>
                </a:solidFill>
              </a:rPr>
              <a:t>САТИ</a:t>
            </a:r>
            <a:endParaRPr lang="sr-Cyrl-BA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82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19</cp:revision>
  <dcterms:created xsi:type="dcterms:W3CDTF">2020-11-06T19:59:12Z</dcterms:created>
  <dcterms:modified xsi:type="dcterms:W3CDTF">2020-11-07T05:32:15Z</dcterms:modified>
</cp:coreProperties>
</file>