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8" r:id="rId2"/>
    <p:sldId id="259" r:id="rId3"/>
    <p:sldId id="269" r:id="rId4"/>
    <p:sldId id="271" r:id="rId5"/>
    <p:sldId id="270" r:id="rId6"/>
    <p:sldId id="267" r:id="rId7"/>
    <p:sldId id="268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6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60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6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9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89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795" y="1751527"/>
            <a:ext cx="5705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atin typeface="Roboto"/>
              </a:rPr>
              <a:t>„</a:t>
            </a:r>
            <a:r>
              <a:rPr lang="sr-Cyrl-BA" sz="3600" b="1" dirty="0">
                <a:latin typeface="Roboto"/>
              </a:rPr>
              <a:t>У здравом тијелу</a:t>
            </a:r>
            <a:r>
              <a:rPr lang="pl-PL" sz="3600" b="1" dirty="0">
                <a:latin typeface="Roboto"/>
              </a:rPr>
              <a:t> – </a:t>
            </a:r>
            <a:r>
              <a:rPr lang="sr-Cyrl-BA" sz="3600" b="1" dirty="0">
                <a:latin typeface="Roboto"/>
              </a:rPr>
              <a:t>здрав дух</a:t>
            </a:r>
            <a:r>
              <a:rPr lang="pl-PL" sz="3600" b="1" dirty="0">
                <a:latin typeface="Roboto"/>
              </a:rPr>
              <a:t>!“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DB4A55-34C1-42DB-B770-606A368A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41" y="1252537"/>
            <a:ext cx="4381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980" y="1579460"/>
            <a:ext cx="10078702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ВЈЕЖБЕ НА ТЛУ И ВЈЕЖБЕ РАВНОТЕЖЕ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xercise clipart regularly, Exercise regularly Transparent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45ECE4-DE57-4A44-99F0-9E0855B91D17}"/>
              </a:ext>
            </a:extLst>
          </p:cNvPr>
          <p:cNvSpPr txBox="1"/>
          <p:nvPr/>
        </p:nvSpPr>
        <p:spPr>
          <a:xfrm>
            <a:off x="3402107" y="764525"/>
            <a:ext cx="506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3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40B836-C2F7-492E-AEF0-AFB42E232699}"/>
              </a:ext>
            </a:extLst>
          </p:cNvPr>
          <p:cNvSpPr txBox="1"/>
          <p:nvPr/>
        </p:nvSpPr>
        <p:spPr>
          <a:xfrm>
            <a:off x="4827494" y="1896035"/>
            <a:ext cx="5795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Главу помјерате два пута удесно па два пута улијево.</a:t>
            </a:r>
          </a:p>
          <a:p>
            <a:pPr algn="just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Вјежбу поновити 5 пута.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73D8CB-EFC2-495F-88C2-D4A10D261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138" y="1748118"/>
            <a:ext cx="1622619" cy="2245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4E8E66-3A47-448E-8493-39BFA379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24" y="1748118"/>
            <a:ext cx="1622619" cy="2245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AEDA096-17D5-4DCD-B233-84BC61B34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24109" y="1896035"/>
            <a:ext cx="1207292" cy="1237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6E66E3-7DA2-4309-B94B-647AC6287C03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40B836-C2F7-492E-AEF0-AFB42E232699}"/>
              </a:ext>
            </a:extLst>
          </p:cNvPr>
          <p:cNvSpPr txBox="1"/>
          <p:nvPr/>
        </p:nvSpPr>
        <p:spPr>
          <a:xfrm>
            <a:off x="4827494" y="1896035"/>
            <a:ext cx="5795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Руке узручити, прсте укрстити.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спетног става пењати се на врхове прстију по 2 пута узастопно. </a:t>
            </a:r>
          </a:p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Вјежбу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поновите 5 пута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8F79C61F-2BD3-43B2-8ACE-F850D7B88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004" y="2092558"/>
            <a:ext cx="462382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2DFFDD-FA00-403B-AC8B-2E5D6518B58A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form This Workout Every Day, and You’ll Start Losing 3 Kilos a Week">
            <a:extLst>
              <a:ext uri="{FF2B5EF4-FFF2-40B4-BE49-F238E27FC236}">
                <a16:creationId xmlns="" xmlns:a16="http://schemas.microsoft.com/office/drawing/2014/main" id="{FFCFFD3A-B8D6-410C-98E5-C5CA1C48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3" y="1067712"/>
            <a:ext cx="4463303" cy="43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40B836-C2F7-492E-AEF0-AFB42E232699}"/>
              </a:ext>
            </a:extLst>
          </p:cNvPr>
          <p:cNvSpPr txBox="1"/>
          <p:nvPr/>
        </p:nvSpPr>
        <p:spPr>
          <a:xfrm>
            <a:off x="5889812" y="1788459"/>
            <a:ext cx="4840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Ноге поставите у мали раскорак.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Десну руку савијте испред тијела, а лијеву иза тијела. У том положају окрећите труп улијево два пута, а затим замијените мјесто рукама и окрећете труп удесно два пута.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Вјежбу поновите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пута.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9AF8B2-F9D4-4A5A-9B19-FDC657643723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9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orm This Workout Every Day, and You’ll Start Losing 3 Kilos a Week">
            <a:extLst>
              <a:ext uri="{FF2B5EF4-FFF2-40B4-BE49-F238E27FC236}">
                <a16:creationId xmlns="" xmlns:a16="http://schemas.microsoft.com/office/drawing/2014/main" id="{E0CB0DB6-AF5F-48D6-AA54-EBF532D6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65" y="692754"/>
            <a:ext cx="3592511" cy="518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C72969-EBCE-4879-AB1B-C25232C44389}"/>
              </a:ext>
            </a:extLst>
          </p:cNvPr>
          <p:cNvSpPr txBox="1"/>
          <p:nvPr/>
        </p:nvSpPr>
        <p:spPr>
          <a:xfrm>
            <a:off x="5943600" y="1351508"/>
            <a:ext cx="5351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Руке одручити, а ноге поставити у  раскорак.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Десном руком се спуштате низ десну ногу и дирате прсте ноге два пута, уз затегнута кољена, а затим прелазите на лијеву ногу и дирате прсте лијеве ноге исто два пута.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Бројите је`н, два, три, чет`ри.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Затим, то исто урадите лијевом руком. 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Вјежбу поновите неколико пута.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443094-1148-4284-9A2E-39FE54C77133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1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B40B836-C2F7-492E-AEF0-AFB42E232699}"/>
              </a:ext>
            </a:extLst>
          </p:cNvPr>
          <p:cNvSpPr txBox="1"/>
          <p:nvPr/>
        </p:nvSpPr>
        <p:spPr>
          <a:xfrm>
            <a:off x="5593976" y="1801906"/>
            <a:ext cx="5123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Подижете лијеву ногу а затим руком додирнете кољено, бројећи на један.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Бројећи на два подижете десну ногу и дирате је десном руком.</a:t>
            </a:r>
          </a:p>
          <a:p>
            <a:pPr algn="just"/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смјењујете ноге бројећи до 10.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erform This Workout Every Day, and You’ll Start Losing 3 Kilos a Week">
            <a:extLst>
              <a:ext uri="{FF2B5EF4-FFF2-40B4-BE49-F238E27FC236}">
                <a16:creationId xmlns="" xmlns:a16="http://schemas.microsoft.com/office/drawing/2014/main" id="{84DFFB2F-D588-4BE6-9EED-5418747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9" y="1035424"/>
            <a:ext cx="2411506" cy="4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rform This Workout Every Day, and You’ll Start Losing 3 Kilos a Week">
            <a:extLst>
              <a:ext uri="{FF2B5EF4-FFF2-40B4-BE49-F238E27FC236}">
                <a16:creationId xmlns="" xmlns:a16="http://schemas.microsoft.com/office/drawing/2014/main" id="{D481D6BF-F807-4506-9EFA-B4D095ED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2470" y="1035424"/>
            <a:ext cx="2411505" cy="44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BF14FB-B0E3-4AC4-B0B0-18A1B5EF8980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8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066"/>
          <a:stretch/>
        </p:blipFill>
        <p:spPr>
          <a:xfrm>
            <a:off x="875740" y="1415113"/>
            <a:ext cx="4286250" cy="376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72115" y="388630"/>
            <a:ext cx="579733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 о плећима </a:t>
            </a:r>
            <a:r>
              <a:rPr lang="sr-Cyrl-B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(свијећа</a:t>
            </a:r>
            <a:r>
              <a:rPr lang="sr-Cyrl-B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5614" y="1047465"/>
            <a:ext cx="6154271" cy="570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Лезите равно на леђа са спојеним стопалима, руке су окренуте с длановима ка поду. Користећи руке као полуге подигните полако ноге и леђа у усправан положај, савијте лактове користећи руке као потпору да учврстите леђа, притискајући их длановима. Труп и ноге би требале стајати под правим углом у односу на врат док брада врши притисак на прса, односно врат.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положаја се излази савијањем кољена према прсима, те полаганим и пажљивим спуштањем леђа према подлози. Главу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једном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тренутку немојте одвајати од подлоге.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7A3333-895E-44F1-8A56-0579B2A9933D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74" y="568903"/>
            <a:ext cx="741351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Ходање </a:t>
            </a:r>
            <a:r>
              <a:rPr lang="sr-Cyrl-B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напријед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назад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B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 задацима уз одржавање равнотеже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3C7D772-34B5-4C3A-ACF8-9482AF55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6" y="2113428"/>
            <a:ext cx="2849376" cy="3736043"/>
          </a:xfrm>
          <a:prstGeom prst="rect">
            <a:avLst/>
          </a:prstGeom>
        </p:spPr>
      </p:pic>
      <p:pic>
        <p:nvPicPr>
          <p:cNvPr id="3" name="Picture 2" descr="Cinco juegos para pintar en el patio y aprovechar los espacios - LA GACETA Tucumán">
            <a:extLst>
              <a:ext uri="{FF2B5EF4-FFF2-40B4-BE49-F238E27FC236}">
                <a16:creationId xmlns="" xmlns:a16="http://schemas.microsoft.com/office/drawing/2014/main" id="{4C95DF3F-2C9B-46F0-A393-63673B4A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42" y="2113428"/>
            <a:ext cx="2991271" cy="37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oetafdrukken tapijt, Voetafdrukken tapijt...,  #tapijt #Voetafdrukken #zomerfeestKinderdagverblijf">
            <a:extLst>
              <a:ext uri="{FF2B5EF4-FFF2-40B4-BE49-F238E27FC236}">
                <a16:creationId xmlns="" xmlns:a16="http://schemas.microsoft.com/office/drawing/2014/main" id="{F27BB3C9-7EF9-4CF5-BC04-669A7160E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48150"/>
          <a:stretch/>
        </p:blipFill>
        <p:spPr bwMode="auto">
          <a:xfrm>
            <a:off x="7342092" y="2113427"/>
            <a:ext cx="4572001" cy="37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B88032-1A84-46D4-A6F6-04DA604BF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70" y="254889"/>
            <a:ext cx="1231231" cy="17387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4" descr="Child with books doing balance. he has books in his hands and ...">
            <a:extLst>
              <a:ext uri="{FF2B5EF4-FFF2-40B4-BE49-F238E27FC236}">
                <a16:creationId xmlns="" xmlns:a16="http://schemas.microsoft.com/office/drawing/2014/main" id="{C7D2D9AB-319E-4F2C-A53B-E2E259E3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2" y="161174"/>
            <a:ext cx="1416104" cy="1735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F135CE6-74DA-42DD-8850-D084B4CA476B}"/>
              </a:ext>
            </a:extLst>
          </p:cNvPr>
          <p:cNvSpPr txBox="1"/>
          <p:nvPr/>
        </p:nvSpPr>
        <p:spPr>
          <a:xfrm>
            <a:off x="188260" y="6078071"/>
            <a:ext cx="425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 4. РАЗРЕД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2644</TotalTime>
  <Words>342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Roboto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marina_uciteljica@yahoo.com</cp:lastModifiedBy>
  <cp:revision>39</cp:revision>
  <dcterms:created xsi:type="dcterms:W3CDTF">2020-05-13T10:48:19Z</dcterms:created>
  <dcterms:modified xsi:type="dcterms:W3CDTF">2020-05-23T21:55:23Z</dcterms:modified>
</cp:coreProperties>
</file>