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97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4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1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047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79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28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62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54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40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15A1FA-FF1C-46D9-A6B8-3C737D435726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B9343-7212-40D7-A6FF-CA8D06D731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705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506A0-62B7-4641-84B9-7EB9BC47CD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b="1" dirty="0"/>
              <a:t>GPS, </a:t>
            </a:r>
            <a:r>
              <a:rPr lang="sr-Cyrl-RS" b="1" dirty="0"/>
              <a:t>комуникација преко интернета и кабловска телевизија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DA3B41-B710-4D23-A672-3FEDF9F376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Cyrl-RS" dirty="0"/>
              <a:t>Техничко образовање, 9.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4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DB984-5E72-49C3-AAE0-50C909CA70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121265"/>
            <a:ext cx="10058400" cy="74771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Глобални позициони систем </a:t>
            </a:r>
            <a:r>
              <a:rPr lang="sr-Latn-RS" sz="3600" dirty="0"/>
              <a:t>(GPS)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0B075AC-6781-467F-9FE9-1B1C24B768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r-Cyrl-RS" dirty="0"/>
          </a:p>
          <a:p>
            <a:pPr>
              <a:buFont typeface="Arial" panose="020B0604020202020204" pitchFamily="34" charset="0"/>
              <a:buChar char="•"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4FCE15-09E2-481D-873C-E0CFD1A78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79" y="2607614"/>
            <a:ext cx="6531429" cy="3673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2119E8-240D-4041-9BF4-2F6FBB97260A}"/>
              </a:ext>
            </a:extLst>
          </p:cNvPr>
          <p:cNvSpPr txBox="1"/>
          <p:nvPr/>
        </p:nvSpPr>
        <p:spPr>
          <a:xfrm>
            <a:off x="298579" y="1214830"/>
            <a:ext cx="1112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/>
              <a:t>Систем који омогућује одређивање тачне позиције (надморска висина, географска </a:t>
            </a:r>
          </a:p>
          <a:p>
            <a:pPr algn="ctr"/>
            <a:r>
              <a:rPr lang="sr-Cyrl-RS" sz="2400" dirty="0"/>
              <a:t>ширина и дужина) </a:t>
            </a:r>
            <a:r>
              <a:rPr lang="sr-Latn-RS" sz="2400" dirty="0"/>
              <a:t>GPS </a:t>
            </a:r>
            <a:r>
              <a:rPr lang="sr-Cyrl-RS" sz="2400" dirty="0"/>
              <a:t>пријемника на основу радио-сигнала са сателита.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A05FAA-1288-490A-A1D1-E8AB85CD1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2710543"/>
            <a:ext cx="4342466" cy="34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70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FC5485-8F7E-4FC3-B5D5-66E4E90CC7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1494" y="541191"/>
            <a:ext cx="5152788" cy="5495763"/>
          </a:xfrm>
        </p:spPr>
        <p:txBody>
          <a:bodyPr>
            <a:normAutofit fontScale="77500" lnSpcReduction="20000"/>
          </a:bodyPr>
          <a:lstStyle/>
          <a:p>
            <a:r>
              <a:rPr lang="sr-Latn-RS" sz="2600" dirty="0"/>
              <a:t>GPS </a:t>
            </a:r>
            <a:r>
              <a:rPr lang="sr-Cyrl-RS" sz="2600" dirty="0"/>
              <a:t>се састоји од три компоненте: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600" b="1" dirty="0"/>
              <a:t>Сателити у васиони </a:t>
            </a:r>
            <a:r>
              <a:rPr lang="sr-Cyrl-RS" sz="2600" dirty="0"/>
              <a:t>(24 до 32 сателита у орбити Земље)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600" b="1" dirty="0"/>
              <a:t>Станице за праћење сателита, контролне станице и земљишне антене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sz="2600" b="1" dirty="0"/>
              <a:t>GPS </a:t>
            </a:r>
            <a:r>
              <a:rPr lang="sr-Cyrl-RS" sz="2600" b="1" dirty="0"/>
              <a:t>пријемници </a:t>
            </a:r>
            <a:r>
              <a:rPr lang="sr-Cyrl-RS" sz="2600" dirty="0"/>
              <a:t>(мобилни телефони, часовници, самостални уређаји)</a:t>
            </a:r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457200" indent="-457200">
              <a:buFont typeface="+mj-lt"/>
              <a:buAutoNum type="arabicPeriod"/>
            </a:pPr>
            <a:endParaRPr lang="sr-Cyrl-RS" dirty="0"/>
          </a:p>
          <a:p>
            <a:pPr marL="0" indent="0">
              <a:buNone/>
            </a:pPr>
            <a:r>
              <a:rPr lang="sr-Latn-RS" sz="2800" dirty="0"/>
              <a:t>GPS </a:t>
            </a:r>
            <a:r>
              <a:rPr lang="en-US" sz="2800" dirty="0"/>
              <a:t>= NAVSTAR </a:t>
            </a:r>
            <a:r>
              <a:rPr lang="sr-Cyrl-RS" sz="2800" dirty="0"/>
              <a:t>(САД) – у широкој употреби</a:t>
            </a:r>
          </a:p>
          <a:p>
            <a:pPr marL="0" indent="0">
              <a:buNone/>
            </a:pPr>
            <a:r>
              <a:rPr lang="sr-Cyrl-RS" sz="2800" dirty="0"/>
              <a:t>Остали навигациони системи:</a:t>
            </a:r>
          </a:p>
          <a:p>
            <a:pPr marL="0" indent="0">
              <a:buNone/>
            </a:pPr>
            <a:r>
              <a:rPr lang="sr-Latn-RS" sz="2800" dirty="0"/>
              <a:t>GLONASS</a:t>
            </a:r>
            <a:r>
              <a:rPr lang="sr-Cyrl-RS" sz="2800" dirty="0"/>
              <a:t> – Русија </a:t>
            </a:r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Galileo</a:t>
            </a:r>
            <a:r>
              <a:rPr lang="sr-Cyrl-RS" sz="2800" dirty="0"/>
              <a:t> – Европска унија</a:t>
            </a:r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Beidou </a:t>
            </a:r>
            <a:r>
              <a:rPr lang="sr-Cyrl-RS" sz="2800" dirty="0"/>
              <a:t>- Кина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CBEDFE-5206-4BCA-AA4D-7748B14D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282" y="895771"/>
            <a:ext cx="6494687" cy="47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E03F7F-6D12-4F58-BEBF-F0F09E5319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384" y="345233"/>
            <a:ext cx="5125616" cy="1940768"/>
          </a:xfrm>
        </p:spPr>
        <p:txBody>
          <a:bodyPr>
            <a:noAutofit/>
          </a:bodyPr>
          <a:lstStyle/>
          <a:p>
            <a:r>
              <a:rPr lang="sr-Cyrl-RS" sz="2400" dirty="0"/>
              <a:t>Примјена </a:t>
            </a:r>
            <a:r>
              <a:rPr lang="sr-Latn-RS" sz="2400" dirty="0"/>
              <a:t>GPS</a:t>
            </a:r>
            <a:r>
              <a:rPr lang="en-US" sz="2400" dirty="0"/>
              <a:t>-</a:t>
            </a:r>
            <a:r>
              <a:rPr lang="sr-Cyrl-RS" sz="2400" dirty="0"/>
              <a:t>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Навигација на земљи, </a:t>
            </a:r>
          </a:p>
          <a:p>
            <a:pPr marL="0" indent="0">
              <a:buNone/>
            </a:pPr>
            <a:r>
              <a:rPr lang="sr-Cyrl-RS" sz="2400" dirty="0"/>
              <a:t>    мору и у ваздуху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Мапирање земљишта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Праћење пошиљки итд.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870AA5-7A8C-4090-A325-CEA8C1676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988" y="279918"/>
            <a:ext cx="6008136" cy="2612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A79E0A-8199-446A-9DCB-98844F2F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76" y="2892151"/>
            <a:ext cx="5025312" cy="3350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55D08B-6C54-4579-9CB4-EE6EAE6CA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6988" y="3011544"/>
            <a:ext cx="3111421" cy="3111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4185F5-3EA2-4EF9-8F4F-2038B469D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8124" y="3017815"/>
            <a:ext cx="2667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94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E03F7F-6D12-4F58-BEBF-F0F09E5319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3143" y="1417637"/>
            <a:ext cx="10941697" cy="4022725"/>
          </a:xfrm>
        </p:spPr>
        <p:txBody>
          <a:bodyPr/>
          <a:lstStyle/>
          <a:p>
            <a:r>
              <a:rPr lang="sr-Cyrl-RS" sz="2400" dirty="0"/>
              <a:t>Интернет – свјетска рачунарска мрежа омогућава различите облике комуникације: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текстуалне поруке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гласовн</a:t>
            </a:r>
            <a:r>
              <a:rPr lang="sr-Latn-RS" sz="2400" dirty="0"/>
              <a:t>e</a:t>
            </a:r>
            <a:r>
              <a:rPr lang="sr-Cyrl-RS" sz="2400" dirty="0"/>
              <a:t> позив</a:t>
            </a:r>
            <a:r>
              <a:rPr lang="sr-Latn-RS" sz="2400" dirty="0"/>
              <a:t>e</a:t>
            </a:r>
            <a:endParaRPr lang="sr-Cyrl-R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видео позив</a:t>
            </a:r>
            <a:r>
              <a:rPr lang="sr-Latn-RS" sz="2400" dirty="0"/>
              <a:t>e</a:t>
            </a:r>
            <a:endParaRPr lang="en-US" sz="2400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C206B-852B-4673-BEA9-C2C44BFB4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0657" y="222800"/>
            <a:ext cx="6030686" cy="766212"/>
          </a:xfrm>
        </p:spPr>
        <p:txBody>
          <a:bodyPr>
            <a:normAutofit/>
          </a:bodyPr>
          <a:lstStyle/>
          <a:p>
            <a:r>
              <a:rPr lang="sr-Cyrl-RS" sz="3600" dirty="0"/>
              <a:t>Комуникација преко интернета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73CB74-EAEE-4FFE-8A4E-807FDF37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585" y="3429001"/>
            <a:ext cx="5996395" cy="25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7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E03F7F-6D12-4F58-BEBF-F0F09E5319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08" y="989012"/>
            <a:ext cx="10941697" cy="4049519"/>
          </a:xfrm>
        </p:spPr>
        <p:txBody>
          <a:bodyPr>
            <a:normAutofit/>
          </a:bodyPr>
          <a:lstStyle/>
          <a:p>
            <a:r>
              <a:rPr lang="sr-Cyrl-RS" sz="2400" dirty="0"/>
              <a:t>Постоје различити сервиси и програми за комуникацију преко интернета: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dirty="0"/>
              <a:t> сервиси за електронску пошту (</a:t>
            </a:r>
            <a:r>
              <a:rPr lang="sr-Latn-RS" sz="2400" dirty="0"/>
              <a:t>Gmail, Yahoo, Outlook...)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400" dirty="0"/>
              <a:t> </a:t>
            </a:r>
            <a:r>
              <a:rPr lang="sr-Cyrl-RS" sz="2400" dirty="0"/>
              <a:t>социјалне мреже (</a:t>
            </a:r>
            <a:r>
              <a:rPr lang="sr-Latn-RS" sz="2400" dirty="0"/>
              <a:t>Facebook, Twitter, Instagram...)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sz="2400" dirty="0"/>
              <a:t> </a:t>
            </a:r>
            <a:r>
              <a:rPr lang="sr-Cyrl-RS" sz="2400" dirty="0"/>
              <a:t>намјенски програми и апликације (</a:t>
            </a:r>
            <a:r>
              <a:rPr lang="sr-Latn-RS" sz="2400" dirty="0"/>
              <a:t>Skype, Viber, Whatsapp...)</a:t>
            </a:r>
            <a:endParaRPr lang="sr-Cyrl-R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C206B-852B-4673-BEA9-C2C44BFB4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0657" y="222800"/>
            <a:ext cx="6030686" cy="766212"/>
          </a:xfrm>
        </p:spPr>
        <p:txBody>
          <a:bodyPr>
            <a:normAutofit/>
          </a:bodyPr>
          <a:lstStyle/>
          <a:p>
            <a:r>
              <a:rPr lang="sr-Cyrl-RS" sz="3600" dirty="0"/>
              <a:t>Комуникација преко интернета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174193-88A5-4A97-A9B1-0085B5DE0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850" y="3759726"/>
            <a:ext cx="2883937" cy="1622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2E8D117-53E2-4315-9280-4CF077D50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789" y="3163077"/>
            <a:ext cx="3703476" cy="2777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B4EBFB-189A-4DEE-B499-729634A1F9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086" y="3163077"/>
            <a:ext cx="3910125" cy="27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9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62F7F-C06F-48CB-ABF7-134039235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35902"/>
            <a:ext cx="10058400" cy="701675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Кабловска телевизија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F28E8-5D4F-4919-9B80-43865A6E30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61046"/>
            <a:ext cx="10058400" cy="4022725"/>
          </a:xfrm>
        </p:spPr>
        <p:txBody>
          <a:bodyPr>
            <a:normAutofit/>
          </a:bodyPr>
          <a:lstStyle/>
          <a:p>
            <a:r>
              <a:rPr lang="ru-RU" sz="2400" dirty="0"/>
              <a:t>Кабловска телевизија је систем емитовања ТВ програма путем коаксијалног кабла или у новије вријеме оптичког кабла.</a:t>
            </a:r>
            <a:endParaRPr lang="sr-Latn-RS" sz="2400" dirty="0"/>
          </a:p>
          <a:p>
            <a:endParaRPr lang="sr-Cyrl-RS" sz="2400" dirty="0"/>
          </a:p>
          <a:p>
            <a:r>
              <a:rPr lang="sr-Cyrl-RS" sz="2400" dirty="0"/>
              <a:t>Кабловски дистибутивни систем је телекомуникациона мрежа која осим ТВ сигнала омогућава и пренос брзог интернета</a:t>
            </a:r>
            <a:r>
              <a:rPr lang="sr-Latn-RS" sz="2400" dirty="0"/>
              <a:t>, IP</a:t>
            </a:r>
            <a:r>
              <a:rPr lang="sr-Cyrl-RS" sz="2400" dirty="0"/>
              <a:t> телефоније итд.</a:t>
            </a:r>
          </a:p>
          <a:p>
            <a:endParaRPr lang="sr-Cyrl-RS" sz="2400" dirty="0"/>
          </a:p>
          <a:p>
            <a:r>
              <a:rPr lang="sr-Cyrl-RS" sz="2400" dirty="0"/>
              <a:t>Предности у односу на антенски сигнал су: бољи квалитет слике, </a:t>
            </a:r>
          </a:p>
          <a:p>
            <a:r>
              <a:rPr lang="sr-Cyrl-RS" sz="2400" dirty="0"/>
              <a:t>више ТВ канала, отпорност на временске непогоде.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A75C95-7B2F-4853-92AA-351311E7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1069" y="3429000"/>
            <a:ext cx="3777367" cy="28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6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62F7F-C06F-48CB-ABF7-1340392357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35902"/>
            <a:ext cx="10058400" cy="701675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Кабловски интернет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F28E8-5D4F-4919-9B80-43865A6E30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800" y="1161046"/>
            <a:ext cx="10058400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sr-Cyrl-RS" sz="2400" dirty="0"/>
              <a:t>За кабловски интернет неопходан је и кабловски модем.</a:t>
            </a:r>
          </a:p>
          <a:p>
            <a:pPr marL="0" indent="0">
              <a:buNone/>
            </a:pPr>
            <a:r>
              <a:rPr lang="sr-Cyrl-RS" sz="2400" dirty="0"/>
              <a:t> Модем раздваја ТВ од интернет сигнала.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2778AE-3DA4-437C-807F-02D49350D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5628" y="1161046"/>
            <a:ext cx="5597610" cy="5597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91F91E-04EB-48E5-BC81-FE492A1AA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681" y="2318693"/>
            <a:ext cx="593887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72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23AC33-E0B2-4135-8F5B-9BAB60B6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/>
              <a:t>Задаћа</a:t>
            </a:r>
            <a:endParaRPr lang="en-US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36AB79C-A966-461F-9A36-61390C27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dirty="0"/>
              <a:t>Радна свеска, страна 53.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9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681</TotalTime>
  <Words>291</Words>
  <Application>Microsoft Office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GPS, комуникација преко интернета и кабловска телевизија</vt:lpstr>
      <vt:lpstr>Глобални позициони систем (GPS)</vt:lpstr>
      <vt:lpstr>Slide 3</vt:lpstr>
      <vt:lpstr>Slide 4</vt:lpstr>
      <vt:lpstr>Комуникација преко интернета</vt:lpstr>
      <vt:lpstr>Комуникација преко интернета</vt:lpstr>
      <vt:lpstr>Кабловска телевизија</vt:lpstr>
      <vt:lpstr>Кабловски интернет</vt:lpstr>
      <vt:lpstr>Задаћа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Енергетика (понављање)</dc:title>
  <dc:creator>eLab</dc:creator>
  <cp:lastModifiedBy>S</cp:lastModifiedBy>
  <cp:revision>40</cp:revision>
  <dcterms:created xsi:type="dcterms:W3CDTF">2020-05-14T10:07:57Z</dcterms:created>
  <dcterms:modified xsi:type="dcterms:W3CDTF">2020-05-16T19:44:14Z</dcterms:modified>
</cp:coreProperties>
</file>