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85" y="1297642"/>
            <a:ext cx="9404723" cy="2380130"/>
          </a:xfrm>
        </p:spPr>
        <p:txBody>
          <a:bodyPr/>
          <a:lstStyle/>
          <a:p>
            <a:pPr algn="ctr"/>
            <a: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МНОЖЕЊЕ И ДИЈЕЉЕЊЕ</a:t>
            </a:r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5100638"/>
            <a:ext cx="973835" cy="1371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89" y="5300663"/>
            <a:ext cx="82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/>
              </a:rPr>
              <a:t></a:t>
            </a:r>
            <a:endParaRPr lang="en-US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4" y="5172075"/>
            <a:ext cx="1010983" cy="124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6487" y="5286376"/>
            <a:ext cx="1157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</a:t>
            </a:r>
            <a:endParaRPr lang="en-US" sz="6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636" y="5186363"/>
            <a:ext cx="809707" cy="1314450"/>
          </a:xfrm>
          <a:prstGeom prst="rect">
            <a:avLst/>
          </a:prstGeom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186363"/>
            <a:ext cx="960628" cy="1266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2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20" y="386834"/>
            <a:ext cx="3154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Попуни табелу: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57275" y="1171575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sr-Cyrl-BA" sz="2800" dirty="0" smtClean="0"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8538" y="1166813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6938" y="1190625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3912" y="1185862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72488" y="2543175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2175" y="2543175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9012" y="2557462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5850" y="2543175"/>
            <a:ext cx="1357313" cy="64293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2414588" y="1485900"/>
            <a:ext cx="1042987" cy="714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95851" y="1481138"/>
            <a:ext cx="1042987" cy="714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39013" y="1509712"/>
            <a:ext cx="1042987" cy="714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353300" y="2824163"/>
            <a:ext cx="1042987" cy="714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91088" y="2862263"/>
            <a:ext cx="1042987" cy="714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2519363" y="2862263"/>
            <a:ext cx="1009649" cy="166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9122569" y="1828800"/>
            <a:ext cx="7144" cy="62865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8900" y="1014413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- 6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5875" y="981076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: 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5700" y="976313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- 3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4488" y="1905001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2863" y="2319339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: 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1112" y="2305051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0813" y="2319339"/>
            <a:ext cx="95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1901" y="122872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051" y="1243013"/>
            <a:ext cx="100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9151" y="1252538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67726" y="2581275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72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7414" y="2609850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8539" y="2595563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1089" y="2624137"/>
            <a:ext cx="13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8911" y="3495956"/>
            <a:ext cx="9404723" cy="140053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Израчунај на два начина: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5 </a:t>
            </a:r>
            <a:r>
              <a:rPr lang="sr-Cyrl-BA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ymbol"/>
              </a:rPr>
              <a:t> ( 9 – 6 )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ymbol"/>
              </a:rPr>
              <a:t>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endParaRPr kumimoji="0" lang="sr-Cyrl-BA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7249" y="5373171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( 12 + 9 ) : 3 =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100387" y="4100511"/>
            <a:ext cx="438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 3 = 15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963379" y="4687372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 ( 9 – 6 )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14324" y="4071938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а)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136" y="5324475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б)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85519" y="4687371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 9 – 5  6 = 45 – 30 = 15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866773" y="5982771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( 12 + 9 ) : 3 =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314700" y="5372100"/>
            <a:ext cx="364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21 : 3 = 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25" y="600075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12 : 3 + 9 : 3 = 4 + 3 = 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40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62" y="395585"/>
            <a:ext cx="9796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Први чинилац је збир бројева 4 и 6, а други чинилац</a:t>
            </a:r>
          </a:p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највећи једноцифрени број. Одреди производ!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8688" y="1657350"/>
            <a:ext cx="53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( 4 + 6 ) </a:t>
            </a:r>
            <a:r>
              <a:rPr lang="sr-Cyrl-BA" sz="2800" dirty="0" smtClean="0">
                <a:latin typeface="Arial" pitchFamily="34" charset="0"/>
                <a:cs typeface="Arial" pitchFamily="34" charset="0"/>
                <a:sym typeface="Symbol"/>
              </a:rPr>
              <a:t> 9 = 10  9 = 90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076" y="3929063"/>
            <a:ext cx="24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70 – 7 = 63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0389" y="4500562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56 + 9 = 65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764" y="5057775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8 + 12 = 20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262" y="2880450"/>
            <a:ext cx="6096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Израчунај:</a:t>
            </a:r>
          </a:p>
          <a:p>
            <a:pPr>
              <a:spcBef>
                <a:spcPts val="600"/>
              </a:spcBef>
            </a:pP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7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 10 – 7 =</a:t>
            </a:r>
          </a:p>
          <a:p>
            <a:pPr>
              <a:spcBef>
                <a:spcPts val="1000"/>
              </a:spcBef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56 + 63 : 7 =</a:t>
            </a:r>
          </a:p>
          <a:p>
            <a:pPr>
              <a:spcBef>
                <a:spcPts val="1000"/>
              </a:spcBef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8 + 2  6 =</a:t>
            </a:r>
          </a:p>
          <a:p>
            <a:pPr>
              <a:spcBef>
                <a:spcPts val="600"/>
              </a:spcBef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67" y="819356"/>
            <a:ext cx="10495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 smtClean="0"/>
              <a:t>5</a:t>
            </a:r>
            <a:r>
              <a:rPr lang="sr-Cyrl-BA" sz="2800" dirty="0" smtClean="0"/>
              <a:t>.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Јана чита књигу која има 81 страну. Читала је 6 дана по 7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страна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. Колико још страна треба да прочита?</a:t>
            </a:r>
          </a:p>
          <a:p>
            <a:endParaRPr lang="sr-Cyrl-BA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tudent-reading-clipart-166467-19494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328" y="2428875"/>
            <a:ext cx="3620109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263" y="290036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81 – ( 6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 7 ) = 81 – 42 = 39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62" y="3929063"/>
            <a:ext cx="578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Треба да прочита још 39 страна.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414338"/>
            <a:ext cx="7298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Задаци за самосталан рад:</a:t>
            </a:r>
          </a:p>
          <a:p>
            <a:endParaRPr lang="sr-Cyrl-BA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812" y="1758435"/>
            <a:ext cx="7864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Од броја 72 одузми производ бројева 3 и 6.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825" y="2653010"/>
            <a:ext cx="107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2. У корпи има 49 јаја, а у кеси 7 пута мање него у корпи.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Колико укупно има јаја?</a:t>
            </a:r>
          </a:p>
        </p:txBody>
      </p:sp>
      <p:pic>
        <p:nvPicPr>
          <p:cNvPr id="6" name="Picture 5" descr="djec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030" y="3857626"/>
            <a:ext cx="1849068" cy="3000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278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      МНОЖЕЊЕ И ДИЈЕЉЕЊЕ       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Задатак:  Напиши како  се зову компоненте код операција множења и дијељења.       ____________                                           ___________       3 х 4  =7                                            10 : 2 =  5                         _________                                          __________ ________                                   _________   _________  ( или _________________________)    Израз:  3 х 5                                     Израз:  10 : 2 је  __________бројева 3 и 5           је _________ бројева 10 и 2</dc:title>
  <dc:creator>admin</dc:creator>
  <cp:lastModifiedBy>PC</cp:lastModifiedBy>
  <cp:revision>19</cp:revision>
  <dcterms:created xsi:type="dcterms:W3CDTF">2020-05-03T14:52:32Z</dcterms:created>
  <dcterms:modified xsi:type="dcterms:W3CDTF">2020-05-07T18:48:35Z</dcterms:modified>
</cp:coreProperties>
</file>