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7" r:id="rId4"/>
    <p:sldId id="262" r:id="rId5"/>
    <p:sldId id="263" r:id="rId6"/>
    <p:sldId id="264" r:id="rId7"/>
    <p:sldId id="265" r:id="rId8"/>
    <p:sldId id="269" r:id="rId9"/>
    <p:sldId id="266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B3D9C-6412-4BE1-8384-079F0B96F01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420D4-1356-4229-82F3-FBDD7473E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306836-ACCB-4509-AB8D-5467634ED4C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2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4894" y="2131609"/>
            <a:ext cx="5905500" cy="857250"/>
          </a:xfrm>
        </p:spPr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651681"/>
            <a:ext cx="5791200" cy="1485900"/>
          </a:xfrm>
        </p:spPr>
        <p:txBody>
          <a:bodyPr/>
          <a:lstStyle/>
          <a:p>
            <a:r>
              <a:rPr lang="sr-Cyrl-B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 ЛА</a:t>
            </a:r>
            <a:br>
              <a:rPr lang="sr-Cyrl-B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„ЛАЗАРА МАЈКА УЧИЛА“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MC90012963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6848">
            <a:off x="2609621" y="906319"/>
            <a:ext cx="1595336" cy="56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2" y="-2805"/>
            <a:ext cx="913069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18784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endParaRPr lang="sr-Cyrl-CS" sz="2700" b="1" dirty="0">
              <a:solidFill>
                <a:srgbClr val="0070C0"/>
              </a:solidFill>
            </a:endParaRPr>
          </a:p>
          <a:p>
            <a:r>
              <a:rPr lang="sr-Cyrl-C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Вјежбај писање </a:t>
            </a:r>
            <a:r>
              <a:rPr lang="sr-Cyrl-C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ноте ЛА која </a:t>
            </a:r>
            <a:r>
              <a:rPr lang="sr-Cyrl-C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пише у другој празнини линијског </a:t>
            </a:r>
            <a:r>
              <a:rPr lang="sr-Cyrl-C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(уџбеник, стр. 34).</a:t>
            </a:r>
          </a:p>
          <a:p>
            <a:endParaRPr lang="sr-Cyrl-CS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CS" sz="3000" dirty="0" smtClean="0">
              <a:solidFill>
                <a:srgbClr val="943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CS" sz="3000" dirty="0">
              <a:solidFill>
                <a:srgbClr val="943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CS" sz="3000" dirty="0" smtClean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CS" sz="3000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 да се </a:t>
            </a:r>
            <a:r>
              <a:rPr lang="sr-Cyrl-CS" sz="3000" dirty="0" smtClean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ускоро </a:t>
            </a:r>
            <a:r>
              <a:rPr lang="sr-Cyrl-CS" sz="3000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видимо у школским клупама, хвала на </a:t>
            </a:r>
            <a:r>
              <a:rPr lang="sr-Cyrl-CS" sz="3000" dirty="0" smtClean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пажњи</a:t>
            </a:r>
            <a:r>
              <a:rPr lang="sr-Cyrl-BA" sz="3000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r-Cyrl-CS" sz="3000" dirty="0">
              <a:solidFill>
                <a:srgbClr val="943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Documents and Settings\Nebojsa\My Documents\My Pictures\Microsoft Clip Organizer\j0415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936" y="2419350"/>
            <a:ext cx="1435426" cy="1187939"/>
          </a:xfrm>
          <a:prstGeom prst="rect">
            <a:avLst/>
          </a:prstGeom>
          <a:noFill/>
        </p:spPr>
      </p:pic>
      <p:pic>
        <p:nvPicPr>
          <p:cNvPr id="11" name="Picture 2" descr="D:\Natasa\Predstavljanja casova\zuov 2008\gif\j02836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254" y="789552"/>
            <a:ext cx="594065" cy="648072"/>
          </a:xfrm>
          <a:prstGeom prst="rect">
            <a:avLst/>
          </a:prstGeom>
          <a:noFill/>
        </p:spPr>
      </p:pic>
      <p:pic>
        <p:nvPicPr>
          <p:cNvPr id="13" name="Picture 2" descr="C:\Documents and Settings\Nebojsa\My Documents\My Pictures\Microsoft Clip Organizer\OBK018F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70" y="411510"/>
            <a:ext cx="648071" cy="84329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044" b="2463"/>
          <a:stretch/>
        </p:blipFill>
        <p:spPr>
          <a:xfrm>
            <a:off x="1961606" y="2113713"/>
            <a:ext cx="6953794" cy="15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8650"/>
            <a:ext cx="7848600" cy="914400"/>
          </a:xfrm>
        </p:spPr>
        <p:txBody>
          <a:bodyPr>
            <a:noAutofit/>
          </a:bodyPr>
          <a:lstStyle/>
          <a:p>
            <a:r>
              <a:rPr lang="sr-Cyrl-BA" sz="28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линијски систем уписујемо ноте, а учили смо сљедеће ноте:</a:t>
            </a:r>
            <a:endParaRPr lang="en-US" sz="2800" spc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24626"/>
          <a:stretch/>
        </p:blipFill>
        <p:spPr bwMode="auto">
          <a:xfrm>
            <a:off x="1219200" y="1543050"/>
            <a:ext cx="662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95600" y="2886075"/>
            <a:ext cx="381000" cy="1714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</p:cNvCxnSpPr>
          <p:nvPr/>
        </p:nvCxnSpPr>
        <p:spPr>
          <a:xfrm flipV="1">
            <a:off x="3276600" y="2286000"/>
            <a:ext cx="0" cy="685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2971800"/>
            <a:ext cx="68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3429000"/>
            <a:ext cx="685800" cy="51435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17373" y="2834120"/>
            <a:ext cx="381000" cy="171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98373" y="2234045"/>
            <a:ext cx="0" cy="6858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64973" y="3429000"/>
            <a:ext cx="685800" cy="51435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ре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953000" y="2706832"/>
            <a:ext cx="381000" cy="17145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37464" y="2106757"/>
            <a:ext cx="0" cy="685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0600" y="3429000"/>
            <a:ext cx="685800" cy="51435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ми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43600" y="2576945"/>
            <a:ext cx="381000" cy="1714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324600" y="2021032"/>
            <a:ext cx="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1200" y="3429000"/>
            <a:ext cx="685800" cy="514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фа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162800" y="2478232"/>
            <a:ext cx="38100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543800" y="1891145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10400" y="3429000"/>
            <a:ext cx="685800" cy="5143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сол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" y="44577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24626"/>
          <a:stretch/>
        </p:blipFill>
        <p:spPr bwMode="auto">
          <a:xfrm>
            <a:off x="1219200" y="1543050"/>
            <a:ext cx="334587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273" y="742950"/>
            <a:ext cx="8229600" cy="3429000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Ноту ЛА пишемо у другу празнину линијског система.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4577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19400" y="2495550"/>
            <a:ext cx="457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6600" y="3486150"/>
            <a:ext cx="1447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1481" r="4963" b="58603"/>
          <a:stretch/>
        </p:blipFill>
        <p:spPr>
          <a:xfrm>
            <a:off x="5029200" y="1352550"/>
            <a:ext cx="3962400" cy="2895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38400" y="2350077"/>
            <a:ext cx="381000" cy="1714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19400" y="1714500"/>
            <a:ext cx="0" cy="685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273" y="455020"/>
            <a:ext cx="8229600" cy="685800"/>
          </a:xfrm>
        </p:spPr>
        <p:txBody>
          <a:bodyPr>
            <a:normAutofit/>
          </a:bodyPr>
          <a:lstStyle/>
          <a:p>
            <a:r>
              <a:rPr lang="sr-Latn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Послушајмо народну пјесму „Лазара мајка учила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1657350"/>
            <a:ext cx="789362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331464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Ла-за-ра  мај-ка   у-чи-ла,  у-чи-ла.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Ла-за-ра  мај-ка 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 чи- ла.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028 - LAZARA MAJ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8938" y="900039"/>
            <a:ext cx="817826" cy="780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4391" y="3701015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Ла-за-ре  си-не   је-ди-ни,  је-ди-ни. Ла-за-ре  си-не  је-ди- ни.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4391" y="4115159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и-ди  бли-зу  по-то-ка,  по-то-ка. Не и-ди бли-зу по-то- ка.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799" y="1599752"/>
            <a:ext cx="297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Лазара мајка учила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1582" y="1764327"/>
            <a:ext cx="297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пјесма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515269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43000" y="1599752"/>
            <a:ext cx="609600" cy="743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91582" y="1571112"/>
            <a:ext cx="377944" cy="743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9600" y="1142552"/>
            <a:ext cx="5334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ЛА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658182" y="1142552"/>
            <a:ext cx="5334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3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7924800" cy="134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966355"/>
            <a:ext cx="2514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Учимо 1. строфу: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8003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Ла-за-ра  мај-ка  у-чи-ла,  у-чи-ла.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Ла-за-ра  мај-ка 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 чи- ла.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lazara majka 1. strof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9200" y="3257550"/>
            <a:ext cx="990600" cy="990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44577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7924800" cy="134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966355"/>
            <a:ext cx="2514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Учимо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строфу: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4391" y="28003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Ла-за-ре  си-не  је-ди-ни,  је-ди-ни. Ла-за-ре си-не  је-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ди- 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lazara majka 2. strof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62600" y="3440974"/>
            <a:ext cx="990600" cy="990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44577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7924800" cy="134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966355"/>
            <a:ext cx="2514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Учимо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строфу: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00" y="2826327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и-ди  бли-зу по-то-ка, по-то-ка. Не и-ди бли-зу по-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то- 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azara majka 3. strof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67300" y="3333750"/>
            <a:ext cx="793113" cy="793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44577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273" y="455020"/>
            <a:ext cx="8229600" cy="685800"/>
          </a:xfrm>
        </p:spPr>
        <p:txBody>
          <a:bodyPr>
            <a:normAutofit/>
          </a:bodyPr>
          <a:lstStyle/>
          <a:p>
            <a:r>
              <a:rPr lang="sr-Latn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Пјевамо пјесму „Лазара мајка учила“ у цјелости: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1657350"/>
            <a:ext cx="789362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331464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Ла-за-ра  мај-ка   у-чи-ла,  у-чи-ла. </a:t>
            </a:r>
            <a:r>
              <a:rPr lang="sr-Cyrl-B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Ла-за-ра  мај-ка  </a:t>
            </a:r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 чи- ла.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028 - LAZARA MAJ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00" y="571004"/>
            <a:ext cx="761999" cy="7044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4391" y="3701015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Ла-за-ре  си-не   је-ди-ни,  је-ди-ни. Ла-за-ре  си-не  је-ди- ни.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4391" y="4115159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и-ди  бли-зу  по-то-ка,  по-то-ка. Не и-ди бли-зу по-то- ка.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799" y="1599752"/>
            <a:ext cx="297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Лазара мајка учила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1582" y="1764327"/>
            <a:ext cx="297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пјесма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515269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473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5589"/>
            <a:ext cx="7893627" cy="14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8246" y="25717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Ла-за-ра  мај-ка   у-чи-ла,  у-чи-ла. </a:t>
            </a:r>
            <a:r>
              <a:rPr lang="sr-Cyrl-B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Ла-за-ра  мај-ка  </a:t>
            </a:r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 чи-</a:t>
            </a:r>
            <a:r>
              <a:rPr lang="sr-Latn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1709" y="297186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Ла-за-ре  си-не   је-ди-ни,  је-ди-ни. Ла-за-ре  си-не  је-</a:t>
            </a:r>
            <a:r>
              <a:rPr lang="sr-Latn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ди- ни.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1709" y="337197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и-ди  бли-зу  по-то-ка,  по-то-ка. Не и-ди бли-зу по-</a:t>
            </a:r>
            <a:r>
              <a:rPr lang="sr-Latn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то- ка.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798" y="1095405"/>
            <a:ext cx="297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Лазара мајка учила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5673" y="1156960"/>
            <a:ext cx="297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пјесма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4577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633740"/>
            <a:ext cx="485463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Пјевајте самостално уз клавир.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026. PIANO - LAZARA MAJ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3036" y="48357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318</Words>
  <Application>Microsoft Office PowerPoint</Application>
  <PresentationFormat>On-screen Show (16:9)</PresentationFormat>
  <Paragraphs>52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Paper</vt:lpstr>
      <vt:lpstr>ТОН ЛА „ЛАЗАРА МАЈКА УЧИЛА“</vt:lpstr>
      <vt:lpstr>У линијски систем уписујемо ноте, а учили смо сљедеће ноте:</vt:lpstr>
      <vt:lpstr>PowerPoint Presentation</vt:lpstr>
      <vt:lpstr>  Послушајмо народну пјесму „Лазара мајка учила“.</vt:lpstr>
      <vt:lpstr>PowerPoint Presentation</vt:lpstr>
      <vt:lpstr>PowerPoint Presentation</vt:lpstr>
      <vt:lpstr>PowerPoint Presentation</vt:lpstr>
      <vt:lpstr>  Пјевамо пјесму „Лазара мајка учила“ у цјелости: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ПЈЕВАЊЕ НАУЧЕНИХ ПЈЕСАМА Тонови  до, ре, ми, фа, сол</dc:title>
  <dc:creator>User</dc:creator>
  <cp:lastModifiedBy>marina_uciteljica@yahoo.com</cp:lastModifiedBy>
  <cp:revision>42</cp:revision>
  <dcterms:created xsi:type="dcterms:W3CDTF">2020-03-27T09:33:39Z</dcterms:created>
  <dcterms:modified xsi:type="dcterms:W3CDTF">2020-04-14T08:27:03Z</dcterms:modified>
</cp:coreProperties>
</file>