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ИСТОРИЈА </a:t>
            </a:r>
            <a:br>
              <a:rPr lang="sr-Cyrl-BA" dirty="0" smtClean="0"/>
            </a:br>
            <a:r>
              <a:rPr lang="sr-Cyrl-BA" dirty="0" smtClean="0"/>
              <a:t>7.РАЗРЕД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19749"/>
            <a:ext cx="9091749" cy="991977"/>
          </a:xfrm>
        </p:spPr>
        <p:txBody>
          <a:bodyPr>
            <a:normAutofit/>
          </a:bodyPr>
          <a:lstStyle/>
          <a:p>
            <a:r>
              <a:rPr lang="sr-Cyrl-BA" sz="3600" dirty="0" smtClean="0"/>
              <a:t>СРЕДЊОВЈЕКОВНА КУЛТУРА КОД СРБА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78674" y="6261462"/>
            <a:ext cx="6896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/>
              <a:t>Миран Пељић, ЈУ Основна школа „Вук Караџић“ Теслић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04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АРХИТЕКТУРА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37" y="5742638"/>
            <a:ext cx="4472327" cy="693135"/>
          </a:xfrm>
        </p:spPr>
        <p:txBody>
          <a:bodyPr>
            <a:normAutofit fontScale="62500" lnSpcReduction="20000"/>
          </a:bodyPr>
          <a:lstStyle/>
          <a:p>
            <a:r>
              <a:rPr lang="sr-Cyrl-BA" dirty="0" smtClean="0"/>
              <a:t>Манастир Грачаница,у византијском стилу.</a:t>
            </a:r>
            <a:br>
              <a:rPr lang="sr-Cyrl-BA" dirty="0" smtClean="0"/>
            </a:br>
            <a:r>
              <a:rPr lang="sr-Cyrl-BA" dirty="0" smtClean="0"/>
              <a:t>Црква у основи има равнокраки крст, са пет купола. Задужбина краља Милутина.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19" y="1976801"/>
            <a:ext cx="3604298" cy="386067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5064" y="5742638"/>
            <a:ext cx="5207473" cy="692076"/>
          </a:xfrm>
        </p:spPr>
        <p:txBody>
          <a:bodyPr>
            <a:normAutofit/>
          </a:bodyPr>
          <a:lstStyle/>
          <a:p>
            <a:pPr algn="ctr"/>
            <a:r>
              <a:rPr lang="sr-Cyrl-BA" sz="1600" dirty="0" smtClean="0"/>
              <a:t>Манстир Високи Дечани,задужбина краља Стефана Дечанског.</a:t>
            </a:r>
            <a:endParaRPr lang="en-US" sz="16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064" y="1976801"/>
            <a:ext cx="5142352" cy="3860672"/>
          </a:xfrm>
        </p:spPr>
      </p:pic>
    </p:spTree>
    <p:extLst>
      <p:ext uri="{BB962C8B-B14F-4D97-AF65-F5344CB8AC3E}">
        <p14:creationId xmlns:p14="http://schemas.microsoft.com/office/powerpoint/2010/main" val="38420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768" y="4621432"/>
            <a:ext cx="5054464" cy="612419"/>
          </a:xfrm>
        </p:spPr>
        <p:txBody>
          <a:bodyPr>
            <a:normAutofit/>
          </a:bodyPr>
          <a:lstStyle/>
          <a:p>
            <a:r>
              <a:rPr lang="sr-Cyrl-BA" sz="1800" dirty="0" smtClean="0"/>
              <a:t>Фреска „Бели анђео“ у манастиру Милешава</a:t>
            </a:r>
            <a:endParaRPr lang="en-US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1" y="635726"/>
            <a:ext cx="4697412" cy="398570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687" y="635726"/>
            <a:ext cx="4700588" cy="4859383"/>
          </a:xfrm>
        </p:spPr>
      </p:pic>
      <p:sp>
        <p:nvSpPr>
          <p:cNvPr id="3" name="TextBox 2"/>
          <p:cNvSpPr txBox="1"/>
          <p:nvPr/>
        </p:nvSpPr>
        <p:spPr>
          <a:xfrm>
            <a:off x="5564777" y="5495109"/>
            <a:ext cx="5199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Стећци „Војводе Момчила</a:t>
            </a:r>
            <a:r>
              <a:rPr lang="sr-Cyrl-BA" dirty="0" smtClean="0"/>
              <a:t>“ у околини Теслића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ХВАЛА НА ПАЖЊИ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КУЛТУРНА ПОДРУЧЈА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784" y="2188828"/>
            <a:ext cx="9613861" cy="43861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BA" dirty="0" smtClean="0"/>
              <a:t>Културна подручја – Култура Јужних Словена у средњем вијеку има изразито вјерско обиљежје. Срби, али и Бугари и Македонски Словени били су под утицајем Византије и православне цркве.Са друге стране, словеначке и хрватске земље, као и цијело приморје били су под утицајем католичке цркве и примали културне тековине са Запада.Тако су током средњег вијека на Балкану створена два културна подрчја – источно и западно. Разлике су се све више продубљивале послије 1054.године, када је дошло до коначног расцјепа између источне и западне цркве.Средњовјековну босанску државу затварали су тешко проходни планински кланци.</a:t>
            </a:r>
          </a:p>
          <a:p>
            <a:pPr marL="0" indent="0" algn="just">
              <a:buNone/>
            </a:pPr>
            <a:r>
              <a:rPr lang="sr-Cyrl-BA" dirty="0" smtClean="0"/>
              <a:t>У Босни је настајала и развијала се особена култура дуго времена под окриљем „цркве босанске“.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ЈЕЗИК И ПИСМО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075" y="2389124"/>
            <a:ext cx="9613861" cy="35993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BA" dirty="0"/>
              <a:t>ЈЕЗИК И ПИСМО – Писмо је најзначајнија културна тековина Јужних Словена у раном средњм вијеку.У вријеме мисионарског дјеловања Константина (Ћирила) који је саставио ГЛАГОЉИЦУ, прву словенску азбуку и Методија као и њихових ученика Климента и Наума, Словени су добили своја прва писма.Они су подизали школе и манастире.Климент је саставио нову,једноставнију азбуку </a:t>
            </a:r>
            <a:r>
              <a:rPr lang="sr-Cyrl-BA" dirty="0" smtClean="0"/>
              <a:t>ЋИРИЛИЦУ, </a:t>
            </a:r>
            <a:r>
              <a:rPr lang="sr-Cyrl-BA" dirty="0" smtClean="0"/>
              <a:t>коју </a:t>
            </a:r>
            <a:r>
              <a:rPr lang="sr-Cyrl-BA" dirty="0"/>
              <a:t>су као практичније писмо прихватили многи словенски народи</a:t>
            </a:r>
            <a:r>
              <a:rPr lang="sr-Cyrl-BA" dirty="0" smtClean="0"/>
              <a:t>. Ако </a:t>
            </a:r>
            <a:r>
              <a:rPr lang="sr-Cyrl-BA" dirty="0"/>
              <a:t>се писало на народном, словенском језику, у </a:t>
            </a:r>
            <a:r>
              <a:rPr lang="sr-Cyrl-BA" dirty="0" smtClean="0"/>
              <a:t>западним </a:t>
            </a:r>
            <a:r>
              <a:rPr lang="sr-Cyrl-BA" dirty="0"/>
              <a:t>крајевима употребљавале су се глагољица и латиница, а у источним крајевима и међу </a:t>
            </a:r>
            <a:r>
              <a:rPr lang="sr-Cyrl-BA" dirty="0" smtClean="0"/>
              <a:t>Србима </a:t>
            </a:r>
            <a:r>
              <a:rPr lang="sr-Cyrl-BA" dirty="0"/>
              <a:t>ћирилица.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СЛОВЕНСКА ПИСМА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61" y="2084251"/>
            <a:ext cx="4977715" cy="338198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91" y="2084251"/>
            <a:ext cx="3072074" cy="4565313"/>
          </a:xfrm>
        </p:spPr>
      </p:pic>
      <p:sp>
        <p:nvSpPr>
          <p:cNvPr id="3" name="TextBox 2"/>
          <p:cNvSpPr txBox="1"/>
          <p:nvPr/>
        </p:nvSpPr>
        <p:spPr>
          <a:xfrm>
            <a:off x="1268000" y="5466239"/>
            <a:ext cx="3997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/>
              <a:t>Глагољица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413965" y="3879227"/>
            <a:ext cx="2403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/>
              <a:t>Ћирилица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21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КЊИЖЕВНОСТ И ПРАВНИ СПОМЕНИЦИ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241" y="2354290"/>
            <a:ext cx="9613861" cy="35993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dirty="0" smtClean="0"/>
              <a:t>Књижевност – Књижевна дјелатност почела је преводилачким радом. Преводило се са грчког и латинског језика.Временом се појављују и оригинална књижевна дјела, као што су животописи (житија) српских владара и црквених старјешина. Прва житија посвећена су оснивачу српске државе, Стефану Немањи. Животописи, заједно са родословима и љетописима, уздижу и славе  династију Немањића.У историјска дјела тога времена убраја се и „Љетопис попа Дукљанина“ (</a:t>
            </a:r>
            <a:r>
              <a:rPr lang="sr-Latn-BA" dirty="0" smtClean="0"/>
              <a:t> XII </a:t>
            </a:r>
            <a:r>
              <a:rPr lang="sr-Cyrl-BA" dirty="0" smtClean="0"/>
              <a:t>вијек).На пољском језику сачувало се дјело „Јањичареве успомене“, које је написао Константин Михаиловић из Острвице.</a:t>
            </a:r>
          </a:p>
        </p:txBody>
      </p:sp>
    </p:spTree>
    <p:extLst>
      <p:ext uri="{BB962C8B-B14F-4D97-AF65-F5344CB8AC3E}">
        <p14:creationId xmlns:p14="http://schemas.microsoft.com/office/powerpoint/2010/main" val="2504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ДУШАНОВ ЗАКОНИК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93" y="2380416"/>
            <a:ext cx="9613861" cy="3599316"/>
          </a:xfrm>
        </p:spPr>
        <p:txBody>
          <a:bodyPr/>
          <a:lstStyle/>
          <a:p>
            <a:pPr marL="0" indent="0" algn="just">
              <a:buNone/>
            </a:pPr>
            <a:r>
              <a:rPr lang="sr-Cyrl-BA" dirty="0"/>
              <a:t>Правни споменици – Душанов законик је наш најзначајнији правни споменик који је настао у средњем вијеку</a:t>
            </a:r>
            <a:r>
              <a:rPr lang="sr-Cyrl-BA" dirty="0" smtClean="0"/>
              <a:t>. Донијет </a:t>
            </a:r>
            <a:r>
              <a:rPr lang="sr-Cyrl-BA" dirty="0"/>
              <a:t>је на Државном сабору у Скопљу 1349. </a:t>
            </a:r>
            <a:r>
              <a:rPr lang="sr-Cyrl-BA" dirty="0" smtClean="0"/>
              <a:t>године, </a:t>
            </a:r>
            <a:r>
              <a:rPr lang="sr-Cyrl-BA" dirty="0"/>
              <a:t>а допуњен на Државном сабору у Серу 1354. године</a:t>
            </a:r>
            <a:r>
              <a:rPr lang="sr-Cyrl-BA" dirty="0" smtClean="0"/>
              <a:t>. Садржи </a:t>
            </a:r>
            <a:r>
              <a:rPr lang="sr-Cyrl-BA" dirty="0"/>
              <a:t>око 200 чланова написаних на народном, старосрпском </a:t>
            </a:r>
            <a:r>
              <a:rPr lang="sr-Cyrl-BA" dirty="0" smtClean="0"/>
              <a:t>језику, што </a:t>
            </a:r>
            <a:r>
              <a:rPr lang="sr-Cyrl-BA" dirty="0"/>
              <a:t>га чини </a:t>
            </a:r>
            <a:r>
              <a:rPr lang="sr-Cyrl-BA" dirty="0" smtClean="0"/>
              <a:t>јединственим, </a:t>
            </a:r>
            <a:r>
              <a:rPr lang="sr-Cyrl-BA" dirty="0"/>
              <a:t>јер су се правни споменици до тада у Европи </a:t>
            </a:r>
            <a:r>
              <a:rPr lang="sr-Cyrl-BA" dirty="0" smtClean="0"/>
              <a:t>издавани </a:t>
            </a:r>
            <a:r>
              <a:rPr lang="sr-Cyrl-BA" dirty="0"/>
              <a:t>на латинском језику</a:t>
            </a:r>
            <a:r>
              <a:rPr lang="sr-Cyrl-BA" dirty="0" smtClean="0"/>
              <a:t>. Поред </a:t>
            </a:r>
            <a:r>
              <a:rPr lang="sr-Cyrl-BA" dirty="0"/>
              <a:t>домаћег феудалног и обичајног права, у Душанов законик унијети су многи чланови из византијског права</a:t>
            </a:r>
            <a:r>
              <a:rPr lang="sr-Cyrl-BA" dirty="0" smtClean="0"/>
              <a:t>. Исто </a:t>
            </a:r>
            <a:r>
              <a:rPr lang="sr-Cyrl-BA" dirty="0"/>
              <a:t>тако, дио чланова преузет је из уговора који су српски владари склапали и са другим државама.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000" y="5651863"/>
            <a:ext cx="9545245" cy="1036319"/>
          </a:xfrm>
        </p:spPr>
        <p:txBody>
          <a:bodyPr>
            <a:normAutofit fontScale="90000"/>
          </a:bodyPr>
          <a:lstStyle/>
          <a:p>
            <a:r>
              <a:rPr lang="sr-Cyrl-BA" sz="2400" dirty="0" smtClean="0"/>
              <a:t>Мирослављево јеванђеље, један од најзначајнијих споменика културе код Срба.Намијењено је хумском кнезу Мирославу. Веома лијепим и крупним словима исписано је на кожи (пергаменту).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634" y="631308"/>
            <a:ext cx="7889966" cy="5020555"/>
          </a:xfrm>
        </p:spPr>
      </p:pic>
    </p:spTree>
    <p:extLst>
      <p:ext uri="{BB962C8B-B14F-4D97-AF65-F5344CB8AC3E}">
        <p14:creationId xmlns:p14="http://schemas.microsoft.com/office/powerpoint/2010/main" val="28987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173" y="4995114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lang="sr-Cyrl-BA" sz="2700" dirty="0" smtClean="0"/>
              <a:t>У уџбенику на стр. 126. и 127.  прочитати неки од чланова Душановог законика</a:t>
            </a:r>
            <a:r>
              <a:rPr lang="sr-Cyrl-BA" dirty="0" smtClean="0"/>
              <a:t>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78" y="618309"/>
            <a:ext cx="5242560" cy="4376805"/>
          </a:xfrm>
        </p:spPr>
      </p:pic>
    </p:spTree>
    <p:extLst>
      <p:ext uri="{BB962C8B-B14F-4D97-AF65-F5344CB8AC3E}">
        <p14:creationId xmlns:p14="http://schemas.microsoft.com/office/powerpoint/2010/main" val="19229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                      УМЈЕТНОСТ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93" y="2214953"/>
            <a:ext cx="9613861" cy="42293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BA" dirty="0" smtClean="0"/>
              <a:t>Умјетност- Сачувано је доста грађевинских споменика из доба касног феудализма. Многе градове у приморју и унутрашњости и данас опасују бедеми из средњег вијека. Грађевински споменици у источном културном подручју носе обиљежје „византијског стила“. Унутрашњи зидови у црквама источног подручја украшени су фрескама. На свјежем малтеру сликари су најчешће живописали призоре из библијских прича и портрете историјских личности-владара и великаша који су подизали задужбине. Осим на фрескама, сликарска дјела сачувана су на иконама и на листовима рукописних књига (минијатуре).Сачувани су и многобројни надгробни споменици, исклесани од великих камених блокова.Ти надгробни споменици називају се СТЕЋЦИ.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226</TotalTime>
  <Words>624</Words>
  <Application>Microsoft Office PowerPoint</Application>
  <PresentationFormat>Widescreen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ИСТОРИЈА  7.РАЗРЕД</vt:lpstr>
      <vt:lpstr>КУЛТУРНА ПОДРУЧЈА</vt:lpstr>
      <vt:lpstr>ЈЕЗИК И ПИСМО</vt:lpstr>
      <vt:lpstr>СЛОВЕНСКА ПИСМА</vt:lpstr>
      <vt:lpstr>КЊИЖЕВНОСТ И ПРАВНИ СПОМЕНИЦИ</vt:lpstr>
      <vt:lpstr>ДУШАНОВ ЗАКОНИК</vt:lpstr>
      <vt:lpstr>Мирослављево јеванђеље, један од најзначајнијих споменика културе код Срба.Намијењено је хумском кнезу Мирославу. Веома лијепим и крупним словима исписано је на кожи (пергаменту).</vt:lpstr>
      <vt:lpstr>У уџбенику на стр. 126. и 127.  прочитати неки од чланова Душановог законика. </vt:lpstr>
      <vt:lpstr>                      УМЈЕТНОСТ</vt:lpstr>
      <vt:lpstr>АРХИТЕКТУРА</vt:lpstr>
      <vt:lpstr>Фреска „Бели анђео“ у манастиру Милешава</vt:lpstr>
      <vt:lpstr>ХВАЛА НА ПАЖЊИ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ИСТОРИЈА  7.РАЗРЕД</dc:title>
  <dc:creator>Nastavnik</dc:creator>
  <cp:lastModifiedBy>Nastavnik</cp:lastModifiedBy>
  <cp:revision>30</cp:revision>
  <dcterms:created xsi:type="dcterms:W3CDTF">2021-02-28T09:55:04Z</dcterms:created>
  <dcterms:modified xsi:type="dcterms:W3CDTF">2021-03-02T11:39:29Z</dcterms:modified>
</cp:coreProperties>
</file>