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59" r:id="rId4"/>
    <p:sldId id="264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lukić" initials="sl" lastIdx="1" clrIdx="0">
    <p:extLst>
      <p:ext uri="{19B8F6BF-5375-455C-9EA6-DF929625EA0E}">
        <p15:presenceInfo xmlns:p15="http://schemas.microsoft.com/office/powerpoint/2012/main" userId="455ef1cb2469b1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9T21:28:54.12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908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7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830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2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8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8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97C3F2-F8B1-46D6-9991-3DBC6A6F20EC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7099CD-247F-4765-A413-531B813A5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4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64F67-0697-48A7-9F28-440FE541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77077"/>
            <a:ext cx="10884936" cy="569843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 природе 5.разред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Чулни органи </a:t>
            </a: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0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F3137-1242-4B6D-B0AB-A339611E3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73" y="709864"/>
            <a:ext cx="10708105" cy="4547936"/>
          </a:xfrm>
        </p:spPr>
        <p:txBody>
          <a:bodyPr>
            <a:normAutofit/>
          </a:bodyPr>
          <a:lstStyle/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помоћу којих наше тијело има везу са околином називају </a:t>
            </a:r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чулни органи.</a:t>
            </a: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Чулни органи омогућују да осјетимо, мирис, укус, да видимо и чујемо. У чулне органе</a:t>
            </a:r>
          </a:p>
          <a:p>
            <a:r>
              <a:rPr lang="sr-Cyrl-R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убрајамо: чуло додира, чуло мириса, чуло окуса,чуло вида и чуло слуха.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469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7DCDC7-82C1-4E56-A67D-3A41FA85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632" y="830179"/>
            <a:ext cx="6400800" cy="4912895"/>
          </a:xfrm>
        </p:spPr>
        <p:txBody>
          <a:bodyPr/>
          <a:lstStyle/>
          <a:p>
            <a:r>
              <a:rPr lang="sr-Cyrl-R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додира</a:t>
            </a:r>
          </a:p>
          <a:p>
            <a:endParaRPr lang="sr-Cyrl-R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 додира налази се у кожи.У кожи се налазе тјелашца за додир, притисак, топло о хладно. Ова тјелашца нервима су повезани мозгом. Највише тјелашаца за додир има у врховима прстију, што значи да кожа има чулну улогу.</a:t>
            </a:r>
            <a:r>
              <a:rPr lang="sr-Latn-C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altLang="en-US" sz="24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0E8E3-BF4E-4A81-B019-D50A4BC7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r="46402" b="37645"/>
          <a:stretch/>
        </p:blipFill>
        <p:spPr>
          <a:xfrm>
            <a:off x="7403432" y="1564105"/>
            <a:ext cx="4535905" cy="335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7F950-CBA4-46DA-AE50-791464D76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39" b="18271"/>
          <a:stretch/>
        </p:blipFill>
        <p:spPr bwMode="auto">
          <a:xfrm>
            <a:off x="7615989" y="741404"/>
            <a:ext cx="3578977" cy="55635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A760C-236D-458C-A576-4C6BC7D54814}"/>
              </a:ext>
            </a:extLst>
          </p:cNvPr>
          <p:cNvSpPr txBox="1"/>
          <p:nvPr/>
        </p:nvSpPr>
        <p:spPr>
          <a:xfrm>
            <a:off x="878306" y="1020772"/>
            <a:ext cx="6436894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Чуло мириса</a:t>
            </a:r>
          </a:p>
          <a:p>
            <a:pPr algn="just"/>
            <a:r>
              <a:rPr lang="sr-Cyrl-RS" dirty="0"/>
              <a:t>         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чула мириса је нос. Дијелови слузнице, горњег дијела носне шупљине, осјетљиви су на материје које имају мирис. Мириси су испарења из хране,предмета или живих бића. </a:t>
            </a:r>
            <a:r>
              <a:rPr lang="sr-Latn-C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Мириси могу бити пријатни и непријатни</a:t>
            </a:r>
            <a:r>
              <a:rPr lang="sr-Cyrl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Улога носа је и да пречишћава ваздух при дисању.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0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BC53FC-C70B-4873-B4FA-FAADA7A60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78305"/>
            <a:ext cx="3934326" cy="5031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FD3C67-75D2-4D0C-A4F9-273C57532280}"/>
              </a:ext>
            </a:extLst>
          </p:cNvPr>
          <p:cNvSpPr txBox="1"/>
          <p:nvPr/>
        </p:nvSpPr>
        <p:spPr>
          <a:xfrm>
            <a:off x="770022" y="1255194"/>
            <a:ext cx="6400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Чуло окуса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чула окуса је језик. На језику су квржице које нам омогућују да осјетимо различите врсте окуса. Наш језик разликује слан, сладак, кисео и горак окус.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1AD072-2312-4E4D-BAA8-5CB380044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814010"/>
            <a:ext cx="5293895" cy="2117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09C30-1C12-4106-B8FF-281C3162E5EC}"/>
              </a:ext>
            </a:extLst>
          </p:cNvPr>
          <p:cNvSpPr txBox="1"/>
          <p:nvPr/>
        </p:nvSpPr>
        <p:spPr>
          <a:xfrm>
            <a:off x="1082842" y="228601"/>
            <a:ext cx="87710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Чуло вида</a:t>
            </a:r>
          </a:p>
          <a:p>
            <a:pPr algn="just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чула вида су очи.Очи су парни органи. Помоћу очију видимо и опажамо околину. Очи су смјештене  у очним дупљама. Главни дио ока је јабучица. Помоћни дијелови су: трепавице, капци, сузне жлијезде, вежњача и мишићи који покрећу око. Очи су са мозгом повезане очним нервом.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BA5506-B2E4-4B88-8D38-C71283A4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17" y="637673"/>
            <a:ext cx="4323347" cy="5197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CEFD05-BCCE-46B4-BA17-0BD593919A3A}"/>
              </a:ext>
            </a:extLst>
          </p:cNvPr>
          <p:cNvSpPr txBox="1"/>
          <p:nvPr/>
        </p:nvSpPr>
        <p:spPr>
          <a:xfrm>
            <a:off x="896351" y="637673"/>
            <a:ext cx="65391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Чуло слуха</a:t>
            </a:r>
          </a:p>
          <a:p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чула слуха су уши. Ухо се састоји од вањског, средњег и унутрашњег уха. Уши су такође парни органи. Вањски дио уха има ушну шкољку и слушни канал. Средње ухо  има три слушне кошчице и бубну опну. Унутрашње ухо има и чуло за равнотежу. Помоћу уха чујемо и одржавамо равнотежу нашег тијела.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4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D161B-726C-444A-8F0A-23C11CBFBB99}"/>
              </a:ext>
            </a:extLst>
          </p:cNvPr>
          <p:cNvSpPr txBox="1"/>
          <p:nvPr/>
        </p:nvSpPr>
        <p:spPr>
          <a:xfrm>
            <a:off x="830180" y="709863"/>
            <a:ext cx="10262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Болести,њега и заштита чулних органа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болести чулних органа су: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-Запаљење слузнице носа;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-Оштећење чулних квржица језика, врућом или хладном храном;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-Јака бука оштећује чуло слуха као и упала уха;</a:t>
            </a: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-Болести ока су :далековидост,кратковидост, упала вежњаче(коњуктивитис).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 не смијемо дирати прљавим рукама, не излагати их прашини.Хигијена усне и носне дупље, као и уха је важна за очување здравља ових чула.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3851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401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Slice</vt:lpstr>
      <vt:lpstr>Познавање природе 5.разред   Чулни органи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Познавање природе 5.разред   Чулни органи</dc:title>
  <dc:creator>sanja lukić</dc:creator>
  <cp:lastModifiedBy>sanja lukić</cp:lastModifiedBy>
  <cp:revision>12</cp:revision>
  <dcterms:created xsi:type="dcterms:W3CDTF">2021-02-19T19:21:12Z</dcterms:created>
  <dcterms:modified xsi:type="dcterms:W3CDTF">2021-02-19T21:09:33Z</dcterms:modified>
</cp:coreProperties>
</file>