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60" r:id="rId18"/>
    <p:sldId id="277" r:id="rId19"/>
    <p:sldId id="276" r:id="rId20"/>
    <p:sldId id="257" r:id="rId21"/>
    <p:sldId id="25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B0E14-1EB0-4CFE-9B63-587CCC5619B6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DE4EC-AFB3-4091-8036-0FB2DDB72D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626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B0E14-1EB0-4CFE-9B63-587CCC5619B6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DE4EC-AFB3-4091-8036-0FB2DDB72D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897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B0E14-1EB0-4CFE-9B63-587CCC5619B6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DE4EC-AFB3-4091-8036-0FB2DDB72D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829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B0E14-1EB0-4CFE-9B63-587CCC5619B6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DE4EC-AFB3-4091-8036-0FB2DDB72D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397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B0E14-1EB0-4CFE-9B63-587CCC5619B6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DE4EC-AFB3-4091-8036-0FB2DDB72D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388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B0E14-1EB0-4CFE-9B63-587CCC5619B6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DE4EC-AFB3-4091-8036-0FB2DDB72D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819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B0E14-1EB0-4CFE-9B63-587CCC5619B6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DE4EC-AFB3-4091-8036-0FB2DDB72D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028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B0E14-1EB0-4CFE-9B63-587CCC5619B6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DE4EC-AFB3-4091-8036-0FB2DDB72D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06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B0E14-1EB0-4CFE-9B63-587CCC5619B6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DE4EC-AFB3-4091-8036-0FB2DDB72D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96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B0E14-1EB0-4CFE-9B63-587CCC5619B6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DE4EC-AFB3-4091-8036-0FB2DDB72D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208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B0E14-1EB0-4CFE-9B63-587CCC5619B6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DE4EC-AFB3-4091-8036-0FB2DDB72D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409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FB0E14-1EB0-4CFE-9B63-587CCC5619B6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ADE4EC-AFB3-4091-8036-0FB2DDB72D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273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"/>
            <a:ext cx="9144000" cy="714102"/>
          </a:xfrm>
        </p:spPr>
        <p:txBody>
          <a:bodyPr>
            <a:normAutofit fontScale="90000"/>
          </a:bodyPr>
          <a:lstStyle/>
          <a:p>
            <a:r>
              <a:rPr lang="sr-Cyrl-BA" dirty="0" smtClean="0">
                <a:solidFill>
                  <a:schemeClr val="accent3">
                    <a:lumMod val="50000"/>
                  </a:schemeClr>
                </a:solidFill>
              </a:rPr>
              <a:t>ТЕМА УРОКА: 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3896"/>
          <a:stretch/>
        </p:blipFill>
        <p:spPr>
          <a:xfrm>
            <a:off x="0" y="609600"/>
            <a:ext cx="12192000" cy="611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5482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2078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592182"/>
          </a:xfrm>
        </p:spPr>
        <p:txBody>
          <a:bodyPr>
            <a:normAutofit fontScale="90000"/>
          </a:bodyPr>
          <a:lstStyle/>
          <a:p>
            <a:r>
              <a:rPr lang="sr-Cyrl-BA" dirty="0" smtClean="0"/>
              <a:t>                        </a:t>
            </a:r>
            <a:r>
              <a:rPr lang="sr-Cyrl-BA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БАДМИНТОН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anose="04030905020B02020C02" pitchFamily="8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92182"/>
            <a:ext cx="12191999" cy="626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9309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8501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40228"/>
          </a:xfrm>
        </p:spPr>
        <p:txBody>
          <a:bodyPr/>
          <a:lstStyle/>
          <a:p>
            <a:r>
              <a:rPr lang="ru-RU" dirty="0" smtClean="0"/>
              <a:t>                               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Хоккей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40229"/>
            <a:ext cx="12192000" cy="611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1253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440" y="1"/>
            <a:ext cx="10500360" cy="583473"/>
          </a:xfrm>
        </p:spPr>
        <p:txBody>
          <a:bodyPr>
            <a:normAutofit fontScale="90000"/>
          </a:bodyPr>
          <a:lstStyle/>
          <a:p>
            <a:r>
              <a:rPr lang="sr-Cyrl-BA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                             Дзюдо</a:t>
            </a:r>
            <a:endParaRPr lang="en-US" i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83474"/>
            <a:ext cx="12192000" cy="627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4198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84068"/>
          </a:xfrm>
        </p:spPr>
        <p:txBody>
          <a:bodyPr/>
          <a:lstStyle/>
          <a:p>
            <a:r>
              <a:rPr lang="sr-Cyrl-BA" dirty="0" smtClean="0"/>
              <a:t>                  </a:t>
            </a:r>
            <a:r>
              <a:rPr lang="sr-Cyrl-BA" dirty="0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ФиГуРнОе КаТаНиЕ</a:t>
            </a:r>
            <a:endParaRPr lang="en-US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83770"/>
            <a:ext cx="12192000" cy="607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0562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53142"/>
          </a:xfrm>
        </p:spPr>
        <p:txBody>
          <a:bodyPr>
            <a:normAutofit fontScale="90000"/>
          </a:bodyPr>
          <a:lstStyle/>
          <a:p>
            <a:r>
              <a:rPr lang="sr-Cyrl-B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</a:t>
            </a:r>
            <a:r>
              <a:rPr lang="sr-Cyrl-BA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Бегание,бег </a:t>
            </a:r>
            <a:endParaRPr lang="en-US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53142"/>
            <a:ext cx="12192000" cy="620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1086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1904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93073"/>
          </a:xfrm>
        </p:spPr>
        <p:txBody>
          <a:bodyPr>
            <a:normAutofit fontScale="90000"/>
          </a:bodyPr>
          <a:lstStyle/>
          <a:p>
            <a:r>
              <a:rPr lang="ru-RU" sz="1600" b="1" dirty="0" smtClean="0"/>
              <a:t>Лапта́ (хлопта) — русская народная командная игра с мячом и битой.Лапта се игра помоћу палице и лопте, слична је крикету и бејзболу. У игри учествују два тима – један удара лопту равном дрвеном палицом, а други покушава да је ухвати и додирне члана супротног тима који сервира. „Лапта захтјева окретност, добар капацитет плућа, тимски дух, концентрацију, сналажљивост, брзину, прецизност, снажан ударац и чврсту вјеру у сопствену побједу. Сматра се даова игра није за лијене и кукавице.Није сасвим извјесно како је лапта настала, а нема доказа да се у Русији играла прије владавине Петра Великог, који је ову игру почетком 18. века увео у руску војску.</a:t>
            </a:r>
            <a:endParaRPr lang="en-US" sz="16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93074"/>
            <a:ext cx="12131040" cy="566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0097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9668"/>
            <a:ext cx="12192000" cy="6788331"/>
          </a:xfrm>
        </p:spPr>
        <p:txBody>
          <a:bodyPr>
            <a:normAutofit/>
          </a:bodyPr>
          <a:lstStyle/>
          <a:p>
            <a:endParaRPr lang="ru-RU" sz="2000" dirty="0" smtClean="0"/>
          </a:p>
          <a:p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Диалог о спорте:</a:t>
            </a:r>
          </a:p>
          <a:p>
            <a:r>
              <a:rPr lang="ru-RU" sz="2000" dirty="0" smtClean="0"/>
              <a:t>- Привет, Гриша! Ты не хочешь завтра погулять с парке?</a:t>
            </a:r>
          </a:p>
          <a:p>
            <a:r>
              <a:rPr lang="ru-RU" sz="2000" dirty="0" smtClean="0"/>
              <a:t>- Привет, Миша! Я бы с удовольствием, но у меня тренировка.</a:t>
            </a:r>
          </a:p>
          <a:p>
            <a:r>
              <a:rPr lang="ru-RU" sz="2000" dirty="0" smtClean="0"/>
              <a:t>- А чем ты занимаешься?</a:t>
            </a:r>
          </a:p>
          <a:p>
            <a:r>
              <a:rPr lang="ru-RU" sz="2000" dirty="0" smtClean="0"/>
              <a:t>- Я хожу на баскетбол.</a:t>
            </a:r>
          </a:p>
          <a:p>
            <a:r>
              <a:rPr lang="ru-RU" sz="2000" dirty="0" smtClean="0"/>
              <a:t>- Ничего себе, я даже не знал!</a:t>
            </a:r>
          </a:p>
          <a:p>
            <a:r>
              <a:rPr lang="ru-RU" sz="2000" dirty="0" smtClean="0"/>
              <a:t>- Это не удивительно, ведь спорт - это здоровье. Я стараюсь сохранять свое физическое развитие и постоянно совершенствуюсь. А как ты относишься к спорту?</a:t>
            </a:r>
          </a:p>
          <a:p>
            <a:r>
              <a:rPr lang="ru-RU" sz="2000" dirty="0" smtClean="0"/>
              <a:t>- Я занимаюсь бально-спортивными танцами, поэтому тоже только приветствую спорт. Люблю гибкость и легкость в теле. Уверен, что спорт дарит не только здоровье, но и положительные эмоции.</a:t>
            </a:r>
          </a:p>
          <a:p>
            <a:r>
              <a:rPr lang="ru-RU" sz="2000" dirty="0" smtClean="0"/>
              <a:t>- Абсолютно с тобой согласен. Может придешь ко мне на соревнования в воскресение?</a:t>
            </a:r>
          </a:p>
          <a:p>
            <a:r>
              <a:rPr lang="ru-RU" sz="2000" dirty="0" smtClean="0"/>
              <a:t>- С удовольствием! Тогда созвонимся!</a:t>
            </a:r>
          </a:p>
          <a:p>
            <a:r>
              <a:rPr lang="ru-RU" sz="2000" dirty="0" smtClean="0"/>
              <a:t>- Конечно. Пока.</a:t>
            </a:r>
          </a:p>
          <a:p>
            <a:r>
              <a:rPr lang="ru-RU" sz="2000" dirty="0" smtClean="0"/>
              <a:t>- До встречи!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162545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9332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482" b="11867"/>
          <a:stretch/>
        </p:blipFill>
        <p:spPr>
          <a:xfrm>
            <a:off x="78377" y="69668"/>
            <a:ext cx="12113623" cy="672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6936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21920"/>
            <a:ext cx="12279086" cy="708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6695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083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0960"/>
            <a:ext cx="12192000" cy="679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0004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4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5478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04502"/>
            <a:ext cx="12192000" cy="675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1200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4209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04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8757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4041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283</Words>
  <Application>Microsoft Office PowerPoint</Application>
  <PresentationFormat>Widescreen</PresentationFormat>
  <Paragraphs>20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Bauhaus 93</vt:lpstr>
      <vt:lpstr>Calibri</vt:lpstr>
      <vt:lpstr>Calibri Light</vt:lpstr>
      <vt:lpstr>Office Theme</vt:lpstr>
      <vt:lpstr>ТЕМА УРОКА: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    БАДМИНТОН</vt:lpstr>
      <vt:lpstr>PowerPoint Presentation</vt:lpstr>
      <vt:lpstr>                                Хоккей</vt:lpstr>
      <vt:lpstr>                              Дзюдо</vt:lpstr>
      <vt:lpstr>                  ФиГуРнОе КаТаНиЕ</vt:lpstr>
      <vt:lpstr>                        Бегание,бег </vt:lpstr>
      <vt:lpstr>PowerPoint Presentation</vt:lpstr>
      <vt:lpstr>Лапта́ (хлопта) — русская народная командная игра с мячом и битой.Лапта се игра помоћу палице и лопте, слична је крикету и бејзболу. У игри учествују два тима – један удара лопту равном дрвеном палицом, а други покушава да је ухвати и додирне члана супротног тима који сервира. „Лапта захтјева окретност, добар капацитет плућа, тимски дух, концентрацију, сналажљивост, брзину, прецизност, снажан ударац и чврсту вјеру у сопствену побједу. Сматра се даова игра није за лијене и кукавице.Није сасвим извјесно како је лапта настала, а нема доказа да се у Русији играла прије владавине Петра Великог, који је ову игру почетком 18. века увео у руску војску.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korisnik</dc:creator>
  <cp:lastModifiedBy>11. Kristina Mataruga</cp:lastModifiedBy>
  <cp:revision>7</cp:revision>
  <dcterms:created xsi:type="dcterms:W3CDTF">2021-02-23T10:48:41Z</dcterms:created>
  <dcterms:modified xsi:type="dcterms:W3CDTF">2021-03-01T09:45:21Z</dcterms:modified>
</cp:coreProperties>
</file>