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9691" y="1811384"/>
            <a:ext cx="6886787" cy="1488195"/>
          </a:xfrm>
        </p:spPr>
        <p:txBody>
          <a:bodyPr/>
          <a:lstStyle/>
          <a:p>
            <a: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Српски језик 5. разред</a:t>
            </a:r>
            <a:endParaRPr lang="bs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6000" dirty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6000" dirty="0" err="1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endParaRPr lang="bs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род и број у номинативу</a:t>
            </a: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су врста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ријечи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које упућују на поједина лица или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замјењују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њихова имена.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су:</a:t>
            </a:r>
          </a:p>
          <a:p>
            <a:pPr marL="0" indent="0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25861"/>
              </p:ext>
            </p:extLst>
          </p:nvPr>
        </p:nvGraphicFramePr>
        <p:xfrm>
          <a:off x="1709782" y="3957079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143265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488579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755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Једнина 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Множина 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лице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лице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6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лице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ОН, ОНА, ОНО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ОНИ, ОНЕ, ОНА</a:t>
                      </a:r>
                      <a:endParaRPr lang="bs-Latn-B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75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род и број у номинативу</a:t>
            </a: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Примјер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sr-Cyrl-R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је обукла капут. 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је обукла капут.</a:t>
            </a:r>
          </a:p>
          <a:p>
            <a:r>
              <a:rPr lang="sr-Cyrl-R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Милан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игра фудбал.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игра фудбал.</a:t>
            </a:r>
          </a:p>
          <a:p>
            <a:r>
              <a:rPr lang="sr-Cyrl-R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Дјечаци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су добри</a:t>
            </a:r>
            <a:r>
              <a:rPr lang="sr-Latn-R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су добри.</a:t>
            </a: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, род и број у номинативу</a:t>
            </a: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Вјежба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Допуни реченице личним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замјеницама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_____ си мој брат.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Данас ћемо _____ гледати филм.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_____ су добре другарице.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480458" y="35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bs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3270070" y="407717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bs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1295401" y="4575389"/>
            <a:ext cx="8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</a:t>
            </a:r>
            <a:endParaRPr lang="bs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, род и број у номинативу</a:t>
            </a: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8393" y="248117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Вјежба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Препиши реченице тако што ћеш именице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замијенити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личним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замјеницама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Марко слуша радио.  ___________________________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Горан и Бојан гледају утакмицу. ____________________________</a:t>
            </a:r>
          </a:p>
          <a:p>
            <a:pPr marL="0" indent="0">
              <a:buNone/>
            </a:pP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Дјевојчице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играју жмурке. _________________________________</a:t>
            </a:r>
          </a:p>
        </p:txBody>
      </p:sp>
      <p:sp>
        <p:nvSpPr>
          <p:cNvPr id="5" name="Okvir za tekst 4"/>
          <p:cNvSpPr txBox="1"/>
          <p:nvPr/>
        </p:nvSpPr>
        <p:spPr>
          <a:xfrm>
            <a:off x="5172891" y="3909814"/>
            <a:ext cx="354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слуша радио.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6443252" y="4431176"/>
            <a:ext cx="354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гледају утакмицу.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5882640" y="4952538"/>
            <a:ext cx="354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играју жмурке.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3744687" y="5074679"/>
            <a:ext cx="526868" cy="40059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Elipsa 5"/>
          <p:cNvSpPr/>
          <p:nvPr/>
        </p:nvSpPr>
        <p:spPr>
          <a:xfrm>
            <a:off x="1295401" y="5074679"/>
            <a:ext cx="550816" cy="4005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Elipsa 7"/>
          <p:cNvSpPr/>
          <p:nvPr/>
        </p:nvSpPr>
        <p:spPr>
          <a:xfrm>
            <a:off x="4598126" y="4540311"/>
            <a:ext cx="465907" cy="4005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Elipsa 4"/>
          <p:cNvSpPr/>
          <p:nvPr/>
        </p:nvSpPr>
        <p:spPr>
          <a:xfrm>
            <a:off x="1375954" y="4540311"/>
            <a:ext cx="374468" cy="4005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Elipsa 6"/>
          <p:cNvSpPr/>
          <p:nvPr/>
        </p:nvSpPr>
        <p:spPr>
          <a:xfrm>
            <a:off x="5177245" y="4016103"/>
            <a:ext cx="622663" cy="4005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" name="Elipsa 3"/>
          <p:cNvSpPr/>
          <p:nvPr/>
        </p:nvSpPr>
        <p:spPr>
          <a:xfrm>
            <a:off x="1375954" y="4005943"/>
            <a:ext cx="592183" cy="40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, род и број у номинативу</a:t>
            </a: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Вјежба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 датом тексту заокружи личне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и одреди у ком су лицу, роду и броју: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Оне су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сједиле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клупи, а они су их посматрали.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Ја сам читала књигу, а ти си играо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игрице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Ми смо знали да Ви нећете доћи.</a:t>
            </a:r>
          </a:p>
        </p:txBody>
      </p:sp>
      <p:sp>
        <p:nvSpPr>
          <p:cNvPr id="12" name="Pravougaonik 11"/>
          <p:cNvSpPr/>
          <p:nvPr/>
        </p:nvSpPr>
        <p:spPr>
          <a:xfrm>
            <a:off x="5261819" y="3517145"/>
            <a:ext cx="3270738" cy="477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лице множине, мушки род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ugaonik 13"/>
          <p:cNvSpPr/>
          <p:nvPr/>
        </p:nvSpPr>
        <p:spPr>
          <a:xfrm>
            <a:off x="627236" y="3636514"/>
            <a:ext cx="3045863" cy="421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лице множине, женски род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avougaonik 14"/>
          <p:cNvSpPr/>
          <p:nvPr/>
        </p:nvSpPr>
        <p:spPr>
          <a:xfrm>
            <a:off x="2409" y="4255775"/>
            <a:ext cx="1373545" cy="6343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лице једнине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avougaonik 15"/>
          <p:cNvSpPr/>
          <p:nvPr/>
        </p:nvSpPr>
        <p:spPr>
          <a:xfrm>
            <a:off x="627235" y="5478508"/>
            <a:ext cx="2734273" cy="5042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лице множине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avougaonik 16"/>
          <p:cNvSpPr/>
          <p:nvPr/>
        </p:nvSpPr>
        <p:spPr>
          <a:xfrm>
            <a:off x="4008121" y="5475272"/>
            <a:ext cx="4801256" cy="5075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лице множине, обраћање с поштовањем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7444694" y="4463655"/>
            <a:ext cx="1364684" cy="611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лице једнине </a:t>
            </a:r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5" grpId="0" animBg="1"/>
      <p:bldP spid="7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 три реченице у којима ћеш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употријебити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личне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замјенице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за: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1. лице једнине,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3. лице множине, средњег рода</a:t>
            </a:r>
          </a:p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RS" smtClean="0">
                <a:latin typeface="Arial" panose="020B0604020202020204" pitchFamily="34" charset="0"/>
                <a:cs typeface="Arial" panose="020B0604020202020204" pitchFamily="34" charset="0"/>
              </a:rPr>
              <a:t>лице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множине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306</Words>
  <Application>Microsoft Office PowerPoint</Application>
  <PresentationFormat>Široki ekran</PresentationFormat>
  <Paragraphs>60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Српски језик 5. разред</vt:lpstr>
      <vt:lpstr>Личне замјенице, род и број у номинативу</vt:lpstr>
      <vt:lpstr>Личне замјенице, род и број у номинативу</vt:lpstr>
      <vt:lpstr>Личне замјенице, род и број у номинативу</vt:lpstr>
      <vt:lpstr>Личне замјенице, род и број у номинативу</vt:lpstr>
      <vt:lpstr>Личне замјенице, род и број у номинативу</vt:lpstr>
      <vt:lpstr>Задаци за самосталан рад: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Личне замјенице</dc:title>
  <dc:creator>PC-Admin</dc:creator>
  <cp:lastModifiedBy>PC-Admin</cp:lastModifiedBy>
  <cp:revision>13</cp:revision>
  <dcterms:created xsi:type="dcterms:W3CDTF">2021-02-18T09:31:44Z</dcterms:created>
  <dcterms:modified xsi:type="dcterms:W3CDTF">2021-02-20T20:06:58Z</dcterms:modified>
</cp:coreProperties>
</file>