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851" y="1886279"/>
            <a:ext cx="9206762" cy="1947333"/>
          </a:xfrm>
        </p:spPr>
        <p:txBody>
          <a:bodyPr>
            <a:normAutofit/>
          </a:bodyPr>
          <a:lstStyle/>
          <a:p>
            <a:pPr algn="ctr"/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Прилошке одредбе за вријеме, мјесто и начин</a:t>
            </a:r>
          </a:p>
          <a:p>
            <a:pPr algn="ctr"/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Српски језик – 5. разред</a:t>
            </a:r>
            <a:endParaRPr lang="bs-Latn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4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22" y="1445653"/>
            <a:ext cx="10971168" cy="361526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Глаголски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додаци којима се означава вријеме, мјесто или начин вршења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глаголске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радње називају се прилошке одредбе.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sr-Cyrl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Прилошке одредбе добијамо на питања: Гдје? Куда? Одакле? (одредба за мјесто);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s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Када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(одредба за вријеме);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s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(одредба за начин).</a:t>
            </a:r>
          </a:p>
          <a:p>
            <a:pPr marL="0" indent="0">
              <a:buNone/>
            </a:pP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17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6487" y="943377"/>
            <a:ext cx="10855259" cy="521272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Сљедеће реченице допуни прилошким одредбама: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Свако _________________ зечић __________________ скакуће по пољу.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(вријеме)                                 (начин)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Милан је спремио своје </a:t>
            </a:r>
            <a:r>
              <a:rPr lang="sr-Cyrl-BA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књиге </a:t>
            </a:r>
            <a:r>
              <a:rPr lang="sr-Cyrl-BA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(мјесто)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 је Ана _____________ учила _____________.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(вријеме)                             (начин)                         (мјесто)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23505" y="2434107"/>
            <a:ext cx="2421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јутро</a:t>
            </a:r>
            <a:endParaRPr lang="bs-Latn-BA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62163" y="3561008"/>
            <a:ext cx="233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торбу</a:t>
            </a:r>
            <a:endParaRPr lang="bs-Latn-BA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62163" y="2434107"/>
            <a:ext cx="2331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весело</a:t>
            </a:r>
            <a:endParaRPr lang="bs-Latn-BA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6075" y="4687909"/>
            <a:ext cx="2292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Данас</a:t>
            </a:r>
            <a:endParaRPr lang="bs-Latn-BA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77685" y="4687909"/>
            <a:ext cx="2550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вриједно</a:t>
            </a:r>
            <a:endParaRPr lang="bs-Latn-BA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17477" y="4613049"/>
            <a:ext cx="2646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школи</a:t>
            </a:r>
            <a:endParaRPr lang="bs-Latn-BA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15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40" y="1291107"/>
            <a:ext cx="11895786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Поред свакога питања напиши реченицу у којој ћеш употријебити прилошке одредбе.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Када? ______________________________________________________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Како? ______________________________________________________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Гдје?  ______________________________________________________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Куда? ______________________________________________________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Одакле? ____________________________________________________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70466" y="2000838"/>
            <a:ext cx="5679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Јуче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је падала киша.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3193" y="2524210"/>
            <a:ext cx="5125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Дејан је </a:t>
            </a:r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брзо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трчао.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3723" y="3073064"/>
            <a:ext cx="5731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Играли смо се </a:t>
            </a:r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стадиону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83723" y="3552069"/>
            <a:ext cx="5550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Ходали смо </a:t>
            </a:r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степеницама.</a:t>
            </a:r>
            <a:endParaRPr lang="bs-Latn-BA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12136" y="4034827"/>
            <a:ext cx="3812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Допутовали смо </a:t>
            </a:r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Добоја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44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851" y="1123681"/>
            <a:ext cx="11228746" cy="361526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Сљедећу реченицу прошири прилошким одредбама за вријеме, мјесто и начин.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Марко шутира лопту.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Марко је </a:t>
            </a:r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данас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весело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шутирао лопту </a:t>
            </a:r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игралишту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2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777985" cy="543166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Пажљиво прочитај реченице и на линијама напиши одговарајуће ријечи.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Јутрос је вјеверица весело скакутала по гранама дрвећа.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Станко је јуче сјајно свирао на приредби.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Након успјешно одигране представе Марија је отишла са позорнице.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Послије грудвања Јован </a:t>
            </a:r>
            <a:r>
              <a:rPr lang="sr-Cyrl-BA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</a:t>
            </a:r>
            <a:r>
              <a:rPr lang="sr-Cyrl-BA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брзо отрчао кући.</a:t>
            </a:r>
            <a:endParaRPr lang="sr-Cyrl-BA" sz="2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Прилошке одредбе за: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Мјесто:___________________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Вријеме:__________________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Начин: ____________________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8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81</TotalTime>
  <Words>267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</dc:creator>
  <cp:lastModifiedBy>mm</cp:lastModifiedBy>
  <cp:revision>9</cp:revision>
  <dcterms:created xsi:type="dcterms:W3CDTF">2021-02-10T19:07:10Z</dcterms:created>
  <dcterms:modified xsi:type="dcterms:W3CDTF">2021-02-11T17:54:11Z</dcterms:modified>
</cp:coreProperties>
</file>