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07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6381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5697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490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47438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004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74118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4439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1845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4637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604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0115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053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1789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3197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1099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1762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8D7696-FF98-467C-BDAD-688BEC581E65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A2D8AF-25B9-421C-AEAD-5234A68D6B0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95395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5130" y="1564306"/>
            <a:ext cx="7699934" cy="194733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r-Cyrl-BA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„Бобиљ и друшкан“ </a:t>
            </a:r>
            <a:r>
              <a:rPr lang="sr-Cyrl-BA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s-Latn-BA" sz="3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s-Latn-BA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s-Latn-BA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sr-Cyrl-BA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Сергеј </a:t>
            </a:r>
            <a:r>
              <a:rPr lang="sr-Cyrl-BA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Јесењин</a:t>
            </a:r>
            <a:endParaRPr lang="bs-Latn-BA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</a:t>
            </a: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s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разред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9169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602" y="2395470"/>
            <a:ext cx="4950244" cy="3004793"/>
          </a:xfrm>
        </p:spPr>
      </p:pic>
      <p:sp>
        <p:nvSpPr>
          <p:cNvPr id="5" name="Oval 4"/>
          <p:cNvSpPr/>
          <p:nvPr/>
        </p:nvSpPr>
        <p:spPr>
          <a:xfrm>
            <a:off x="5683066" y="126088"/>
            <a:ext cx="6562134" cy="372739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Непознате ријечи: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Милостиња – дар који се даје сиромашнима;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Срдит – љут;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Суморан – нерасположен;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Мећава – јак вјетар праћен снијегом;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Ивер – танак и узак комадић дрвета;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Лапавица – прољећна кијавица.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97354" y="-107228"/>
            <a:ext cx="3421082" cy="17991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Поука:</a:t>
            </a:r>
          </a:p>
          <a:p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0049" y="5009262"/>
            <a:ext cx="3998494" cy="15905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Споредни лик: Друшкан</a:t>
            </a:r>
          </a:p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Особине: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019653" y="5056369"/>
            <a:ext cx="2572352" cy="16271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Вријеме радње:</a:t>
            </a:r>
          </a:p>
          <a:p>
            <a:pPr algn="ctr"/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61848" y="161776"/>
            <a:ext cx="2240925" cy="14166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</a:p>
          <a:p>
            <a:pPr algn="ctr"/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367547" y="4229244"/>
            <a:ext cx="3120793" cy="167838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Главни лик: Бобиљ</a:t>
            </a:r>
          </a:p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Особине:</a:t>
            </a:r>
          </a:p>
          <a:p>
            <a:pPr algn="ctr"/>
            <a:endParaRPr lang="sr-Cyrl-B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s-Latn-B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056359" y="3812905"/>
            <a:ext cx="2487166" cy="183023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Мјесто радње:</a:t>
            </a:r>
          </a:p>
          <a:p>
            <a:pPr algn="ctr"/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-89175" y="1497511"/>
            <a:ext cx="4778061" cy="401176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Цјелине: </a:t>
            </a:r>
          </a:p>
          <a:p>
            <a:pPr marL="285750" indent="-285750">
              <a:buFontTx/>
              <a:buChar char="-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Тужна прича о Бобиљу;</a:t>
            </a:r>
          </a:p>
          <a:p>
            <a:pPr marL="285750" indent="-285750">
              <a:buFontTx/>
              <a:buChar char="-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Старац Бобиљ и његов пас Дуршкан;</a:t>
            </a:r>
          </a:p>
          <a:p>
            <a:pPr marL="285750" indent="-285750">
              <a:buFontTx/>
              <a:buChar char="-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Вјерни пас Друшкан;</a:t>
            </a:r>
          </a:p>
          <a:p>
            <a:pPr marL="285750" indent="-285750">
              <a:buFontTx/>
              <a:buChar char="-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Бобиљ и Друшкан се радују доласку прољећа;</a:t>
            </a:r>
          </a:p>
          <a:p>
            <a:pPr marL="285750" indent="-285750">
              <a:buFontTx/>
              <a:buChar char="-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Бобиљ се разболио;</a:t>
            </a:r>
          </a:p>
          <a:p>
            <a:pPr marL="285750" indent="-285750">
              <a:buFontTx/>
              <a:buChar char="-"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Бобиљ и Друшкан умиру.</a:t>
            </a:r>
          </a:p>
          <a:p>
            <a:endParaRPr lang="sr-Cyrl-B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sr-Cyrl-B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bs-Latn-BA" dirty="0"/>
          </a:p>
        </p:txBody>
      </p:sp>
      <p:sp>
        <p:nvSpPr>
          <p:cNvPr id="13" name="TextBox 12"/>
          <p:cNvSpPr txBox="1"/>
          <p:nvPr/>
        </p:nvSpPr>
        <p:spPr>
          <a:xfrm>
            <a:off x="7424282" y="5771193"/>
            <a:ext cx="244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и прољеће</a:t>
            </a:r>
            <a:r>
              <a:rPr lang="sr-Cyrl-BA" sz="1600" dirty="0" smtClean="0">
                <a:solidFill>
                  <a:schemeClr val="bg1"/>
                </a:solidFill>
              </a:rPr>
              <a:t>.</a:t>
            </a:r>
            <a:endParaRPr lang="bs-Latn-BA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16197" y="4510505"/>
            <a:ext cx="192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село, колиба, шума и гробље.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5095" y="784337"/>
            <a:ext cx="1812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Пријатељство човјека и пса.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24680" y="440908"/>
            <a:ext cx="3599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правог и искреног пријатеља није лако доћи, али га је веома лако изгубити.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1363" y="5039525"/>
            <a:ext cx="2183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скрен, доброћудан и поштен.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7029" y="5750532"/>
            <a:ext cx="2950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паметан, одан, искрен и вјеран.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665072" y="1614163"/>
            <a:ext cx="3052294" cy="10654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Приповједање:</a:t>
            </a:r>
            <a:endParaRPr lang="bs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5771" y="215486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трећем лицу.</a:t>
            </a:r>
            <a:endParaRPr lang="bs-Latn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6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6341" y="930499"/>
            <a:ext cx="8534400" cy="36152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Народне изреке о пријатељству: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Пас је човјеков најбољи пријатељ (његова интелигенција, вјерност, пожртвованост и љубав чине људе срећним).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Пријатељ је најбоља имовина у животу.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Пријатељ се у невољи познаје као злато у ватри.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4370" y="1072166"/>
            <a:ext cx="8534400" cy="41308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sr-Cyrl-BA" sz="2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Како </a:t>
            </a: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се Бобиљ и Друшкан угријали када је дошла зима?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Опиши како су се људи односили према Бобиљу и Друшкану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мислите да ли је Бобиљ могао да промјени свој живот да иде у неком другом </a:t>
            </a: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смјеру?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</a:t>
            </a: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мислиш какав би крај приче био да су се људи другчије односили према Бобиљу и Друшкану? Покушај да промјениш завршетак приповјетке, напиши неколико реченица о томе!</a:t>
            </a:r>
          </a:p>
          <a:p>
            <a:pPr marL="0" indent="0">
              <a:buNone/>
            </a:pPr>
            <a:r>
              <a:rPr lang="sr-Cyrl-B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складу са својим тренутним нивоом знања ријешите по један од понуђених задатака, а ко жели може да уради све три! </a:t>
            </a:r>
          </a:p>
          <a:p>
            <a:pPr marL="0" indent="0" algn="r">
              <a:buNone/>
            </a:pPr>
            <a:r>
              <a:rPr lang="sr-Cyrl-B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</a:t>
            </a:r>
            <a:endParaRPr lang="bs-Latn-BA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230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180</TotalTime>
  <Words>311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Sladja</cp:lastModifiedBy>
  <cp:revision>18</cp:revision>
  <dcterms:created xsi:type="dcterms:W3CDTF">2021-02-07T10:25:27Z</dcterms:created>
  <dcterms:modified xsi:type="dcterms:W3CDTF">2021-02-08T20:49:32Z</dcterms:modified>
</cp:coreProperties>
</file>