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66" r:id="rId14"/>
    <p:sldId id="267" r:id="rId15"/>
    <p:sldId id="275" r:id="rId16"/>
    <p:sldId id="26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78421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17985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49133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2857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75105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7748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606960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930622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07986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24055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075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05363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55036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39036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50178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1964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04024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0FA9FAA-26F8-4648-95F7-9FC90B2602A8}" type="datetimeFigureOut">
              <a:rPr lang="sr-Latn-CS" smtClean="0"/>
              <a:pPr/>
              <a:t>29.1.2021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D58CA5-4AC7-47F9-9EAF-3C70093B54E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88016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dirty="0" smtClean="0"/>
              <a:t>РАД са подацима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8704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574" y="374110"/>
            <a:ext cx="5395315" cy="574515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4715" y="374110"/>
            <a:ext cx="2184890" cy="5767182"/>
          </a:xfrm>
          <a:prstGeom prst="rect">
            <a:avLst/>
          </a:prstGeom>
        </p:spPr>
      </p:pic>
      <p:sp>
        <p:nvSpPr>
          <p:cNvPr id="4" name="Pravougaonik 3"/>
          <p:cNvSpPr/>
          <p:nvPr/>
        </p:nvSpPr>
        <p:spPr>
          <a:xfrm>
            <a:off x="7723441" y="4610637"/>
            <a:ext cx="1867437" cy="888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9586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61" y="544277"/>
            <a:ext cx="5387948" cy="561182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2488" y="544277"/>
            <a:ext cx="2151664" cy="5665799"/>
          </a:xfrm>
          <a:prstGeom prst="rect">
            <a:avLst/>
          </a:prstGeom>
        </p:spPr>
      </p:pic>
      <p:sp>
        <p:nvSpPr>
          <p:cNvPr id="2" name="Pravougaonik 1"/>
          <p:cNvSpPr/>
          <p:nvPr/>
        </p:nvSpPr>
        <p:spPr>
          <a:xfrm>
            <a:off x="7186411" y="4597757"/>
            <a:ext cx="2047741" cy="592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1130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6197" y="131798"/>
            <a:ext cx="10364451" cy="1017100"/>
          </a:xfrm>
        </p:spPr>
        <p:txBody>
          <a:bodyPr/>
          <a:lstStyle/>
          <a:p>
            <a:r>
              <a:rPr lang="bs-Cyrl-BA" dirty="0"/>
              <a:t>Преименовање фолдера</a:t>
            </a:r>
            <a:endParaRPr lang="sr-Latn-C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698" y="1253300"/>
            <a:ext cx="3868822" cy="49156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5495" y="1232499"/>
            <a:ext cx="1716492" cy="49572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5962" y="1253300"/>
            <a:ext cx="1616078" cy="4899949"/>
          </a:xfrm>
          <a:prstGeom prst="rect">
            <a:avLst/>
          </a:prstGeom>
        </p:spPr>
      </p:pic>
      <p:sp>
        <p:nvSpPr>
          <p:cNvPr id="7" name="Pravougaonik 6"/>
          <p:cNvSpPr/>
          <p:nvPr/>
        </p:nvSpPr>
        <p:spPr>
          <a:xfrm>
            <a:off x="8905963" y="4803820"/>
            <a:ext cx="1616078" cy="463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7104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348061"/>
            <a:ext cx="10364451" cy="836795"/>
          </a:xfrm>
        </p:spPr>
        <p:txBody>
          <a:bodyPr/>
          <a:lstStyle/>
          <a:p>
            <a:r>
              <a:rPr lang="bs-Cyrl-BA" dirty="0" smtClean="0"/>
              <a:t>Копирање фолдера</a:t>
            </a:r>
            <a:endParaRPr lang="sr-Latn-C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286" y="1184855"/>
            <a:ext cx="1562795" cy="499700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9345" y="1203145"/>
            <a:ext cx="3664031" cy="49970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6913" y="1233628"/>
            <a:ext cx="3754374" cy="49665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4825" y="1215339"/>
            <a:ext cx="1527948" cy="4936446"/>
          </a:xfrm>
          <a:prstGeom prst="rect">
            <a:avLst/>
          </a:prstGeom>
        </p:spPr>
      </p:pic>
      <p:sp>
        <p:nvSpPr>
          <p:cNvPr id="7" name="Pravougaonik 6"/>
          <p:cNvSpPr/>
          <p:nvPr/>
        </p:nvSpPr>
        <p:spPr>
          <a:xfrm>
            <a:off x="9939795" y="5203065"/>
            <a:ext cx="1338432" cy="785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6973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6654" y="360940"/>
            <a:ext cx="10364451" cy="862553"/>
          </a:xfrm>
        </p:spPr>
        <p:txBody>
          <a:bodyPr/>
          <a:lstStyle/>
          <a:p>
            <a:r>
              <a:rPr lang="bs-Cyrl-BA" dirty="0" smtClean="0"/>
              <a:t>Премјештање фолдера</a:t>
            </a:r>
            <a:endParaRPr lang="sr-Latn-C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847" y="1225823"/>
            <a:ext cx="1699529" cy="50848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6182" y="1223492"/>
            <a:ext cx="1899205" cy="508715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2131" y="1223492"/>
            <a:ext cx="3035884" cy="508715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7690" y="1223492"/>
            <a:ext cx="1791471" cy="5017465"/>
          </a:xfrm>
          <a:prstGeom prst="rect">
            <a:avLst/>
          </a:prstGeom>
        </p:spPr>
      </p:pic>
      <p:sp>
        <p:nvSpPr>
          <p:cNvPr id="10" name="Pravougaonik 9"/>
          <p:cNvSpPr/>
          <p:nvPr/>
        </p:nvSpPr>
        <p:spPr>
          <a:xfrm>
            <a:off x="8717690" y="4301544"/>
            <a:ext cx="1700012" cy="605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5284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5138" y="103362"/>
            <a:ext cx="10364451" cy="978463"/>
          </a:xfrm>
        </p:spPr>
        <p:txBody>
          <a:bodyPr/>
          <a:lstStyle/>
          <a:p>
            <a:r>
              <a:rPr lang="bs-Cyrl-BA" dirty="0" smtClean="0"/>
              <a:t>Брисање фолдера</a:t>
            </a:r>
            <a:endParaRPr lang="sr-Latn-C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262" y="1203767"/>
            <a:ext cx="3565678" cy="51712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1920" y="1226526"/>
            <a:ext cx="1784349" cy="5148516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7011920" y="4456089"/>
            <a:ext cx="1827332" cy="12492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3317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Домаћи задатак</a:t>
            </a:r>
            <a:endParaRPr lang="sr-Latn-CS" dirty="0"/>
          </a:p>
        </p:txBody>
      </p:sp>
      <p:sp>
        <p:nvSpPr>
          <p:cNvPr id="7" name="Čuvar mesta za sadržaj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s-Cyrl-B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Покушати самостално керирати стабло фолдера.</a:t>
            </a:r>
            <a:endParaRPr lang="sr-Latn-C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2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2231"/>
          </a:xfrm>
        </p:spPr>
        <p:txBody>
          <a:bodyPr/>
          <a:lstStyle/>
          <a:p>
            <a:r>
              <a:rPr lang="sr-Latn-CS" dirty="0" smtClean="0"/>
              <a:t>WINDOWS </a:t>
            </a:r>
            <a:r>
              <a:rPr lang="sr-Latn-CS" dirty="0" err="1" smtClean="0"/>
              <a:t>eXPLORER</a:t>
            </a:r>
            <a:endParaRPr lang="sr-Latn-CS" dirty="0"/>
          </a:p>
        </p:txBody>
      </p:sp>
      <p:sp>
        <p:nvSpPr>
          <p:cNvPr id="5" name="Čuvar mesta za sadržaj 4"/>
          <p:cNvSpPr>
            <a:spLocks noGrp="1"/>
          </p:cNvSpPr>
          <p:nvPr>
            <p:ph sz="quarter" idx="13"/>
          </p:nvPr>
        </p:nvSpPr>
        <p:spPr>
          <a:xfrm>
            <a:off x="913774" y="1696278"/>
            <a:ext cx="10363826" cy="4094921"/>
          </a:xfrm>
        </p:spPr>
        <p:txBody>
          <a:bodyPr/>
          <a:lstStyle/>
          <a:p>
            <a:r>
              <a:rPr lang="sr-Latn-C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bs-Cyrl-B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сновни програм за управљање датотекама и фолдерима у оперативном систему </a:t>
            </a:r>
            <a:r>
              <a:rPr lang="sr-Latn-C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bs-Cyrl-B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је </a:t>
            </a:r>
            <a:r>
              <a:rPr lang="sr-Latn-C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Windows Explorer.</a:t>
            </a:r>
          </a:p>
          <a:p>
            <a:pPr marL="0" indent="0">
              <a:buNone/>
            </a:pPr>
            <a:endParaRPr lang="sr-Latn-C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C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C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774" y="4316353"/>
            <a:ext cx="10772914" cy="547195"/>
          </a:xfrm>
          <a:prstGeom prst="rect">
            <a:avLst/>
          </a:prstGeom>
        </p:spPr>
      </p:pic>
      <p:sp>
        <p:nvSpPr>
          <p:cNvPr id="7" name="Pravougaonik 6"/>
          <p:cNvSpPr/>
          <p:nvPr/>
        </p:nvSpPr>
        <p:spPr>
          <a:xfrm>
            <a:off x="7938052" y="4200939"/>
            <a:ext cx="795131" cy="848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3946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56" y="1"/>
            <a:ext cx="12204913" cy="6858000"/>
          </a:xfrm>
          <a:prstGeom prst="rect">
            <a:avLst/>
          </a:prstGeom>
        </p:spPr>
      </p:pic>
      <p:cxnSp>
        <p:nvCxnSpPr>
          <p:cNvPr id="4" name="Prava linija spajanja sa strelicom 3"/>
          <p:cNvCxnSpPr/>
          <p:nvPr/>
        </p:nvCxnSpPr>
        <p:spPr>
          <a:xfrm flipH="1" flipV="1">
            <a:off x="10058399" y="1563757"/>
            <a:ext cx="583096" cy="8083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kvir za tekst 6"/>
          <p:cNvSpPr txBox="1"/>
          <p:nvPr/>
        </p:nvSpPr>
        <p:spPr>
          <a:xfrm>
            <a:off x="4717774" y="3349488"/>
            <a:ext cx="478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rgbClr val="FF0000"/>
                </a:solidFill>
              </a:rPr>
              <a:t>Централно окно садржаја</a:t>
            </a:r>
            <a:endParaRPr lang="sr-Latn-CS" sz="2400" dirty="0">
              <a:solidFill>
                <a:srgbClr val="FF0000"/>
              </a:solidFill>
            </a:endParaRPr>
          </a:p>
        </p:txBody>
      </p:sp>
      <p:sp>
        <p:nvSpPr>
          <p:cNvPr id="8" name="Okvir za tekst 7"/>
          <p:cNvSpPr txBox="1"/>
          <p:nvPr/>
        </p:nvSpPr>
        <p:spPr>
          <a:xfrm>
            <a:off x="-6456" y="5237922"/>
            <a:ext cx="294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rgbClr val="FF0000"/>
                </a:solidFill>
              </a:rPr>
              <a:t>Лијево навигацијско</a:t>
            </a:r>
          </a:p>
          <a:p>
            <a:r>
              <a:rPr lang="bs-Cyrl-BA" sz="2400" dirty="0" smtClean="0">
                <a:solidFill>
                  <a:srgbClr val="FF0000"/>
                </a:solidFill>
              </a:rPr>
              <a:t> окно</a:t>
            </a:r>
            <a:endParaRPr lang="sr-Latn-CS" sz="2400" dirty="0">
              <a:solidFill>
                <a:srgbClr val="FF0000"/>
              </a:solidFill>
            </a:endParaRPr>
          </a:p>
        </p:txBody>
      </p:sp>
      <p:sp>
        <p:nvSpPr>
          <p:cNvPr id="9" name="Pravougaonik 8"/>
          <p:cNvSpPr/>
          <p:nvPr/>
        </p:nvSpPr>
        <p:spPr>
          <a:xfrm>
            <a:off x="-6456" y="145775"/>
            <a:ext cx="12198456" cy="1417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Okvir za tekst 9"/>
          <p:cNvSpPr txBox="1"/>
          <p:nvPr/>
        </p:nvSpPr>
        <p:spPr>
          <a:xfrm>
            <a:off x="10058399" y="2597426"/>
            <a:ext cx="184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rgbClr val="FF0000"/>
                </a:solidFill>
              </a:rPr>
              <a:t>Горње окно</a:t>
            </a:r>
            <a:endParaRPr lang="sr-Latn-CS" sz="2400" dirty="0">
              <a:solidFill>
                <a:srgbClr val="FF0000"/>
              </a:solidFill>
            </a:endParaRPr>
          </a:p>
        </p:txBody>
      </p:sp>
      <p:sp>
        <p:nvSpPr>
          <p:cNvPr id="11" name="Pravougaonik 10"/>
          <p:cNvSpPr/>
          <p:nvPr/>
        </p:nvSpPr>
        <p:spPr>
          <a:xfrm>
            <a:off x="0" y="1192696"/>
            <a:ext cx="662609" cy="37106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cxnSp>
        <p:nvCxnSpPr>
          <p:cNvPr id="15" name="Prava linija spajanja sa strelicom 14"/>
          <p:cNvCxnSpPr>
            <a:endCxn id="11" idx="3"/>
          </p:cNvCxnSpPr>
          <p:nvPr/>
        </p:nvCxnSpPr>
        <p:spPr>
          <a:xfrm flipH="1" flipV="1">
            <a:off x="662609" y="1378227"/>
            <a:ext cx="1046921" cy="6891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kvir za tekst 19"/>
          <p:cNvSpPr txBox="1"/>
          <p:nvPr/>
        </p:nvSpPr>
        <p:spPr>
          <a:xfrm>
            <a:off x="1467763" y="2112066"/>
            <a:ext cx="131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solidFill>
                  <a:schemeClr val="accent1">
                    <a:lumMod val="75000"/>
                  </a:schemeClr>
                </a:solidFill>
              </a:rPr>
              <a:t>Дугмад за навигцију</a:t>
            </a:r>
            <a:endParaRPr lang="sr-Latn-C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Prava linija spajanja sa strelicom 21"/>
          <p:cNvCxnSpPr/>
          <p:nvPr/>
        </p:nvCxnSpPr>
        <p:spPr>
          <a:xfrm flipH="1">
            <a:off x="5387009" y="302640"/>
            <a:ext cx="1722782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kvir za tekst 24"/>
          <p:cNvSpPr txBox="1"/>
          <p:nvPr/>
        </p:nvSpPr>
        <p:spPr>
          <a:xfrm>
            <a:off x="7354957" y="156867"/>
            <a:ext cx="25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solidFill>
                  <a:schemeClr val="accent1">
                    <a:lumMod val="75000"/>
                  </a:schemeClr>
                </a:solidFill>
              </a:rPr>
              <a:t>Линија менија</a:t>
            </a:r>
            <a:endParaRPr lang="sr-Latn-C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Prava linija spajanja sa strelicom 26"/>
          <p:cNvCxnSpPr/>
          <p:nvPr/>
        </p:nvCxnSpPr>
        <p:spPr>
          <a:xfrm flipH="1">
            <a:off x="3564835" y="1378226"/>
            <a:ext cx="135172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kvir za tekst 27"/>
          <p:cNvSpPr txBox="1"/>
          <p:nvPr/>
        </p:nvSpPr>
        <p:spPr>
          <a:xfrm>
            <a:off x="5009322" y="1192696"/>
            <a:ext cx="1842052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solidFill>
                  <a:schemeClr val="accent1">
                    <a:lumMod val="75000"/>
                  </a:schemeClr>
                </a:solidFill>
              </a:rPr>
              <a:t>Адресна линија</a:t>
            </a:r>
            <a:endParaRPr lang="sr-Latn-C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Prava linija spajanja sa strelicom 29"/>
          <p:cNvCxnSpPr/>
          <p:nvPr/>
        </p:nvCxnSpPr>
        <p:spPr>
          <a:xfrm flipH="1">
            <a:off x="7871792" y="874645"/>
            <a:ext cx="980661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rava linija spajanja sa strelicom 31"/>
          <p:cNvCxnSpPr/>
          <p:nvPr/>
        </p:nvCxnSpPr>
        <p:spPr>
          <a:xfrm>
            <a:off x="11264348" y="854766"/>
            <a:ext cx="278295" cy="523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kvir za tekst 32"/>
          <p:cNvSpPr txBox="1"/>
          <p:nvPr/>
        </p:nvSpPr>
        <p:spPr>
          <a:xfrm>
            <a:off x="10442714" y="302640"/>
            <a:ext cx="174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solidFill>
                  <a:schemeClr val="accent1">
                    <a:lumMod val="75000"/>
                  </a:schemeClr>
                </a:solidFill>
              </a:rPr>
              <a:t>Алатка за претраживање</a:t>
            </a:r>
            <a:endParaRPr lang="sr-Latn-C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Okvir za tekst 33"/>
          <p:cNvSpPr txBox="1"/>
          <p:nvPr/>
        </p:nvSpPr>
        <p:spPr>
          <a:xfrm>
            <a:off x="8852453" y="625805"/>
            <a:ext cx="135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solidFill>
                  <a:schemeClr val="accent1">
                    <a:lumMod val="75000"/>
                  </a:schemeClr>
                </a:solidFill>
              </a:rPr>
              <a:t>Трака алатки</a:t>
            </a:r>
            <a:endParaRPr lang="sr-Latn-C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5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0297" y="81130"/>
            <a:ext cx="4119257" cy="6491948"/>
          </a:xfrm>
          <a:prstGeom prst="rect">
            <a:avLst/>
          </a:prstGeom>
        </p:spPr>
      </p:pic>
      <p:cxnSp>
        <p:nvCxnSpPr>
          <p:cNvPr id="4" name="Prava linija spajanja sa strelicom 3"/>
          <p:cNvCxnSpPr/>
          <p:nvPr/>
        </p:nvCxnSpPr>
        <p:spPr>
          <a:xfrm flipH="1">
            <a:off x="4784035" y="808383"/>
            <a:ext cx="2776264" cy="4108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kvir za tekst 11"/>
          <p:cNvSpPr txBox="1"/>
          <p:nvPr/>
        </p:nvSpPr>
        <p:spPr>
          <a:xfrm>
            <a:off x="172278" y="0"/>
            <a:ext cx="3405809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dirty="0"/>
          </a:p>
        </p:txBody>
      </p:sp>
      <p:sp>
        <p:nvSpPr>
          <p:cNvPr id="16" name="Okvir za tekst 15"/>
          <p:cNvSpPr txBox="1"/>
          <p:nvPr/>
        </p:nvSpPr>
        <p:spPr>
          <a:xfrm>
            <a:off x="1643268" y="911445"/>
            <a:ext cx="340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solidFill>
                  <a:srgbClr val="FF0000"/>
                </a:solidFill>
              </a:rPr>
              <a:t>Црна стрелица је ознака да је приказан садржај фолдера</a:t>
            </a:r>
            <a:endParaRPr lang="sr-Latn-CS" dirty="0">
              <a:solidFill>
                <a:srgbClr val="FF0000"/>
              </a:solidFill>
            </a:endParaRPr>
          </a:p>
        </p:txBody>
      </p:sp>
      <p:cxnSp>
        <p:nvCxnSpPr>
          <p:cNvPr id="19" name="Prava linija spajanja sa strelicom 18"/>
          <p:cNvCxnSpPr/>
          <p:nvPr/>
        </p:nvCxnSpPr>
        <p:spPr>
          <a:xfrm flipH="1">
            <a:off x="4784035" y="2703443"/>
            <a:ext cx="3246784" cy="390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kvir za tekst 19"/>
          <p:cNvSpPr txBox="1"/>
          <p:nvPr/>
        </p:nvSpPr>
        <p:spPr>
          <a:xfrm>
            <a:off x="1470990" y="2908852"/>
            <a:ext cx="357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solidFill>
                  <a:srgbClr val="FF0000"/>
                </a:solidFill>
              </a:rPr>
              <a:t>Овај фолдер нема подфолдера</a:t>
            </a:r>
            <a:endParaRPr lang="sr-Latn-CS" dirty="0">
              <a:solidFill>
                <a:srgbClr val="FF0000"/>
              </a:solidFill>
            </a:endParaRPr>
          </a:p>
        </p:txBody>
      </p:sp>
      <p:cxnSp>
        <p:nvCxnSpPr>
          <p:cNvPr id="22" name="Prava linija spajanja sa strelicom 21"/>
          <p:cNvCxnSpPr/>
          <p:nvPr/>
        </p:nvCxnSpPr>
        <p:spPr>
          <a:xfrm flipH="1">
            <a:off x="5049078" y="4161184"/>
            <a:ext cx="2822715" cy="408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kvir za tekst 22"/>
          <p:cNvSpPr txBox="1"/>
          <p:nvPr/>
        </p:nvSpPr>
        <p:spPr>
          <a:xfrm>
            <a:off x="1749286" y="4176595"/>
            <a:ext cx="3299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solidFill>
                  <a:srgbClr val="FF0000"/>
                </a:solidFill>
              </a:rPr>
              <a:t>Ознака празне стрелице говори о томе да је садржај фолдера скривен</a:t>
            </a:r>
            <a:endParaRPr lang="sr-Latn-C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149" y="425334"/>
            <a:ext cx="10364451" cy="823917"/>
          </a:xfrm>
        </p:spPr>
        <p:txBody>
          <a:bodyPr/>
          <a:lstStyle/>
          <a:p>
            <a:r>
              <a:rPr lang="bs-Cyrl-BA" dirty="0" smtClean="0"/>
              <a:t>Вјежба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quarter" idx="13"/>
          </p:nvPr>
        </p:nvSpPr>
        <p:spPr>
          <a:xfrm>
            <a:off x="913774" y="1519708"/>
            <a:ext cx="10363826" cy="4271492"/>
          </a:xfrm>
        </p:spPr>
        <p:txBody>
          <a:bodyPr/>
          <a:lstStyle/>
          <a:p>
            <a:endParaRPr lang="bs-Cyrl-BA" dirty="0" smtClean="0"/>
          </a:p>
          <a:p>
            <a:endParaRPr lang="bs-Cyrl-BA" dirty="0"/>
          </a:p>
          <a:p>
            <a:endParaRPr lang="bs-Cyrl-BA" dirty="0" smtClean="0"/>
          </a:p>
          <a:p>
            <a:r>
              <a:rPr lang="bs-Cyrl-B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 лијевом навигацијском окну направити стабло фолдера.</a:t>
            </a:r>
            <a:endParaRPr lang="sr-Latn-C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7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588" y="758494"/>
            <a:ext cx="3412347" cy="541048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594" y="337147"/>
            <a:ext cx="2540164" cy="5924704"/>
          </a:xfrm>
          <a:prstGeom prst="rect">
            <a:avLst/>
          </a:prstGeom>
        </p:spPr>
      </p:pic>
      <p:sp>
        <p:nvSpPr>
          <p:cNvPr id="3" name="Pravougaonik 2"/>
          <p:cNvSpPr/>
          <p:nvPr/>
        </p:nvSpPr>
        <p:spPr>
          <a:xfrm>
            <a:off x="6629594" y="4056845"/>
            <a:ext cx="2540164" cy="1493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2216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r="4807"/>
          <a:stretch/>
        </p:blipFill>
        <p:spPr>
          <a:xfrm>
            <a:off x="299282" y="1171976"/>
            <a:ext cx="3705975" cy="523370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327" y="1185314"/>
            <a:ext cx="1912072" cy="522036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524" y="1171975"/>
            <a:ext cx="1827332" cy="5179586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913775" y="193514"/>
            <a:ext cx="10149177" cy="862553"/>
          </a:xfrm>
        </p:spPr>
        <p:txBody>
          <a:bodyPr/>
          <a:lstStyle/>
          <a:p>
            <a:r>
              <a:rPr lang="bs-Cyrl-BA" dirty="0" smtClean="0"/>
              <a:t>Креирање фолдера</a:t>
            </a:r>
            <a:endParaRPr lang="sr-Latn-CS" dirty="0"/>
          </a:p>
        </p:txBody>
      </p:sp>
      <p:sp>
        <p:nvSpPr>
          <p:cNvPr id="6" name="Pravougaonik 5"/>
          <p:cNvSpPr/>
          <p:nvPr/>
        </p:nvSpPr>
        <p:spPr>
          <a:xfrm>
            <a:off x="8501524" y="5293217"/>
            <a:ext cx="1827332" cy="437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5720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55" y="252559"/>
            <a:ext cx="4380168" cy="62265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4535" y="358766"/>
            <a:ext cx="1879606" cy="612036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4906" y="419982"/>
            <a:ext cx="1743044" cy="6059153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8894906" y="5293217"/>
            <a:ext cx="1743044" cy="437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9010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735" y="331508"/>
            <a:ext cx="5494469" cy="61852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/>
          <a:srcRect b="7377"/>
          <a:stretch/>
        </p:blipFill>
        <p:spPr>
          <a:xfrm>
            <a:off x="6341712" y="331507"/>
            <a:ext cx="1774578" cy="613733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1381" y="331507"/>
            <a:ext cx="2033087" cy="6137334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9081381" y="5280338"/>
            <a:ext cx="1827332" cy="553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9944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582</TotalTime>
  <Words>93</Words>
  <Application>Microsoft Office PowerPoint</Application>
  <PresentationFormat>Custom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Kapljica</vt:lpstr>
      <vt:lpstr>РАД са подацима</vt:lpstr>
      <vt:lpstr>WINDOWS eXPLORER</vt:lpstr>
      <vt:lpstr>Slide 3</vt:lpstr>
      <vt:lpstr>Slide 4</vt:lpstr>
      <vt:lpstr>Вјежба</vt:lpstr>
      <vt:lpstr>Slide 6</vt:lpstr>
      <vt:lpstr>Креирање фолдера</vt:lpstr>
      <vt:lpstr>Slide 8</vt:lpstr>
      <vt:lpstr>Slide 9</vt:lpstr>
      <vt:lpstr>Slide 10</vt:lpstr>
      <vt:lpstr>Slide 11</vt:lpstr>
      <vt:lpstr>Преименовање фолдера</vt:lpstr>
      <vt:lpstr>Копирање фолдера</vt:lpstr>
      <vt:lpstr>Премјештање фолдера</vt:lpstr>
      <vt:lpstr>Брисање фолдера</vt:lpstr>
      <vt:lpstr>Домаћи 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 са подацима</dc:title>
  <dc:creator>ucenik</dc:creator>
  <cp:lastModifiedBy>Aleksandra Stankovic</cp:lastModifiedBy>
  <cp:revision>38</cp:revision>
  <dcterms:created xsi:type="dcterms:W3CDTF">2021-01-26T21:46:21Z</dcterms:created>
  <dcterms:modified xsi:type="dcterms:W3CDTF">2021-01-29T07:23:55Z</dcterms:modified>
</cp:coreProperties>
</file>