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2" autoAdjust="0"/>
    <p:restoredTop sz="94660"/>
  </p:normalViewPr>
  <p:slideViewPr>
    <p:cSldViewPr>
      <p:cViewPr varScale="1">
        <p:scale>
          <a:sx n="60" d="100"/>
          <a:sy n="60" d="100"/>
        </p:scale>
        <p:origin x="90" y="3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BEF3B17-80D7-4490-B84A-4FE99C57BBD9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6627472-E4E8-4D34-BC13-1518239AAE2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8,297 Soccer Player Illustrations, Royalty-Free Vector Graphics &amp; Clip Art 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AutoShape 4" descr="8,297 Soccer Player Illustrations, Royalty-Free Vector Graphics &amp; Clip Art 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4" name="Picture 6" descr="Soccer players clipart 2 » Clipart St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4276" y="1981201"/>
            <a:ext cx="3133725" cy="3133725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326571"/>
            <a:ext cx="6813974" cy="508714"/>
          </a:xfrm>
        </p:spPr>
        <p:txBody>
          <a:bodyPr>
            <a:normAutofit fontScale="90000"/>
          </a:bodyPr>
          <a:lstStyle/>
          <a:p>
            <a:pPr algn="ctr"/>
            <a:r>
              <a:rPr lang="bs-Cyrl-BA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Физичко васпитање 5. разред </a:t>
            </a:r>
            <a:endParaRPr lang="bs-Latn-BA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1676401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sr-Cyrl-RS" sz="4000" b="1" dirty="0">
                <a:solidFill>
                  <a:schemeClr val="accent6">
                    <a:lumMod val="50000"/>
                  </a:schemeClr>
                </a:solidFill>
              </a:rPr>
              <a:t>Фудбал: </a:t>
            </a:r>
            <a:r>
              <a:rPr lang="bs-Cyrl-BA" sz="4000" b="1" dirty="0">
                <a:solidFill>
                  <a:schemeClr val="accent6">
                    <a:lumMod val="50000"/>
                  </a:schemeClr>
                </a:solidFill>
              </a:rPr>
              <a:t>Дриблинг</a:t>
            </a:r>
            <a:endParaRPr lang="bs-Latn-BA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3429000" y="228600"/>
            <a:ext cx="5638800" cy="533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ВЈЕЖБАЈМО!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524000" y="914400"/>
            <a:ext cx="5562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</a:pPr>
            <a:r>
              <a:rPr lang="sr-Cyrl-C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sr-Cyrl-CS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Вјежба</a:t>
            </a:r>
            <a:r>
              <a:rPr lang="sr-Cyrl-C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bs-Cyrl-BA" sz="2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38200" algn="l"/>
              </a:tabLst>
            </a:pPr>
            <a:r>
              <a:rPr lang="bs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sr-Cyrl-C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Спетни став, руке су уз тијело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38200" algn="l"/>
              </a:tabLst>
            </a:pPr>
            <a:r>
              <a:rPr lang="sr-Cyrl-C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bs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Покрет главом наизмјенично напријед – назад, лијево десно.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38200" algn="l"/>
              </a:tabLs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38200" algn="l"/>
              </a:tabLs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143000"/>
            <a:ext cx="1447800" cy="219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8582" y="1044502"/>
            <a:ext cx="1046019" cy="228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 rot="10800000" flipV="1">
            <a:off x="1524000" y="3563541"/>
            <a:ext cx="5715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2. </a:t>
            </a:r>
            <a:r>
              <a:rPr lang="sr-Cyrl-CS" sz="2400" b="1" dirty="0" err="1">
                <a:latin typeface="Cambria" pitchFamily="18" charset="0"/>
                <a:ea typeface="Times New Roman" pitchFamily="18" charset="0"/>
                <a:cs typeface="Calibri" pitchFamily="34" charset="0"/>
              </a:rPr>
              <a:t>Вјежба</a:t>
            </a:r>
            <a:r>
              <a:rPr lang="sr-Cyrl-CS" sz="2400" b="1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sz="2400" dirty="0" err="1">
                <a:latin typeface="Cambria" pitchFamily="18" charset="0"/>
                <a:ea typeface="Times New Roman" pitchFamily="18" charset="0"/>
                <a:cs typeface="Calibri" pitchFamily="34" charset="0"/>
              </a:rPr>
              <a:t>Спетни</a:t>
            </a:r>
            <a:r>
              <a:rPr lang="sr-Cyrl-CS" sz="2400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 став. Руке су поред тијела.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sz="2400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Описивати кругове раменима у једну па у другу страну. </a:t>
            </a:r>
            <a:endParaRPr lang="sr-Cyrl-C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2" name="Picture 6" descr="scan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3276601"/>
            <a:ext cx="1905000" cy="328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194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 rot="10800000" flipV="1">
            <a:off x="1524000" y="133103"/>
            <a:ext cx="6934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3. </a:t>
            </a:r>
            <a:r>
              <a:rPr lang="sr-Cyrl-CS" sz="2400" b="1" dirty="0" err="1">
                <a:latin typeface="Cambria" pitchFamily="18" charset="0"/>
                <a:ea typeface="Times New Roman" pitchFamily="18" charset="0"/>
                <a:cs typeface="Calibri" pitchFamily="34" charset="0"/>
              </a:rPr>
              <a:t>Вјежба</a:t>
            </a:r>
            <a:r>
              <a:rPr lang="sr-Cyrl-CS" sz="2400" b="1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sz="2400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Раскорачан став, труп у претклону, руке у одручењу.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sz="2400" dirty="0">
                <a:latin typeface="Cambria" pitchFamily="18" charset="0"/>
                <a:ea typeface="Times New Roman" pitchFamily="18" charset="0"/>
                <a:cs typeface="Calibri" pitchFamily="34" charset="0"/>
              </a:rPr>
              <a:t>Ротирати труп наизмјенично у једну па у другу страну, додирујући руком стопало друге ноге. </a:t>
            </a:r>
            <a:endParaRPr lang="sr-Cyrl-CS" sz="2400" b="1" dirty="0"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r-Cyrl-C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152400"/>
            <a:ext cx="1905000" cy="274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530626" y="4003463"/>
            <a:ext cx="51810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s-Cyrl-BA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sr-Cyrl-C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sr-Cyrl-CS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Вјежба</a:t>
            </a:r>
            <a:r>
              <a:rPr lang="sr-Cyrl-C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sr-Cyrl-C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петни став, са рукама о боковима.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Изводити чучњеве.</a:t>
            </a:r>
            <a:endParaRPr lang="sr-Cyrl-C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scan0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3048000"/>
            <a:ext cx="1600200" cy="3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540565" y="130221"/>
            <a:ext cx="5105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38200" algn="l"/>
              </a:tabLst>
            </a:pPr>
            <a:r>
              <a:rPr lang="sr-Cyrl-C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lang="sr-Cyrl-CS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Вјежба</a:t>
            </a:r>
            <a:r>
              <a:rPr lang="sr-Cyrl-C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38200" algn="l"/>
              </a:tabLst>
            </a:pPr>
            <a:r>
              <a:rPr lang="sr-Cyrl-C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Стојећи став.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38200" algn="l"/>
              </a:tabLst>
            </a:pPr>
            <a:r>
              <a:rPr lang="sr-Cyrl-C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Подићи једну ногу увис, испред себе и испружити је, а затим вратити на исти начин у почетни положај.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38200" algn="l"/>
              </a:tabLst>
            </a:pPr>
            <a:r>
              <a:rPr lang="sr-Cyrl-C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Вјежбу изводити наизмјенично, једном па другом ногом.</a:t>
            </a:r>
            <a:endParaRPr lang="sr-Cyrl-C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228600"/>
            <a:ext cx="2819400" cy="250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24000" y="3886200"/>
            <a:ext cx="480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r-Cyrl-C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lang="sr-Cyrl-BA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bs-Cyrl-BA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ј</a:t>
            </a:r>
            <a:r>
              <a:rPr lang="en-US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ежба</a:t>
            </a:r>
            <a:r>
              <a:rPr lang="en-U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Стојећи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став</a:t>
            </a:r>
            <a:r>
              <a:rPr lang="sr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sr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кокови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наизм</a:t>
            </a:r>
            <a:r>
              <a:rPr lang="bs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ј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енично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</a:t>
            </a:r>
            <a:r>
              <a:rPr lang="bs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иј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назад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л</a:t>
            </a:r>
            <a:r>
              <a:rPr lang="bs-Cyrl-B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иј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ево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десно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3v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1" y="3124201"/>
            <a:ext cx="19335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ccer player clipart. Free download transparent .PNG | Creazi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969" y="1143000"/>
            <a:ext cx="4280535" cy="510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91000" y="228600"/>
            <a:ext cx="3082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4000" b="1" dirty="0">
                <a:latin typeface="Times New Roman" pitchFamily="18" charset="0"/>
                <a:cs typeface="Times New Roman" pitchFamily="18" charset="0"/>
              </a:rPr>
              <a:t>ДРИБЛИНГ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1536680"/>
            <a:ext cx="495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400" dirty="0">
                <a:latin typeface="Times New Roman" pitchFamily="18" charset="0"/>
                <a:cs typeface="Times New Roman" pitchFamily="18" charset="0"/>
              </a:rPr>
              <a:t>Дриблинг у фудбалу је маневрисање лоптом једног играча док се креће у заданом </a:t>
            </a:r>
            <a:r>
              <a:rPr lang="sr-Cyrl-CS" sz="2400" dirty="0" err="1">
                <a:latin typeface="Times New Roman" pitchFamily="18" charset="0"/>
                <a:cs typeface="Times New Roman" pitchFamily="18" charset="0"/>
              </a:rPr>
              <a:t>смјеру</a:t>
            </a:r>
            <a:r>
              <a:rPr lang="sr-Cyrl-CS" sz="2400" dirty="0">
                <a:latin typeface="Times New Roman" pitchFamily="18" charset="0"/>
                <a:cs typeface="Times New Roman" pitchFamily="18" charset="0"/>
              </a:rPr>
              <a:t>, избјегавајући покушаје бранилаца да пресретну лопту. </a:t>
            </a:r>
          </a:p>
          <a:p>
            <a:r>
              <a:rPr lang="sr-Cyrl-CS" sz="2400" dirty="0">
                <a:latin typeface="Times New Roman" pitchFamily="18" charset="0"/>
                <a:cs typeface="Times New Roman" pitchFamily="18" charset="0"/>
              </a:rPr>
              <a:t>Сврха дриблинга је омогућавање проласка поред противника на дозвољен начин и стварање прилике за постизање гола.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imjer dribli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4572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D1D391-13DF-47AC-86DB-3FCC27414B25}"/>
              </a:ext>
            </a:extLst>
          </p:cNvPr>
          <p:cNvSpPr txBox="1"/>
          <p:nvPr/>
        </p:nvSpPr>
        <p:spPr>
          <a:xfrm>
            <a:off x="1828800" y="838202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 дриблања је од непроцјењиве вриједности у фудбалу, поготово у нападачком дијелу игралишта</a:t>
            </a:r>
            <a:r>
              <a:rPr lang="ru-RU" sz="2400" dirty="0"/>
              <a:t>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83124-ED8F-42FE-8CC6-50B37B37F684}"/>
              </a:ext>
            </a:extLst>
          </p:cNvPr>
          <p:cNvSpPr txBox="1"/>
          <p:nvPr/>
        </p:nvSpPr>
        <p:spPr>
          <a:xfrm>
            <a:off x="5426314" y="2057400"/>
            <a:ext cx="45558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Дакле,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успјешно изведен дриблинг елиминише противника и ствара простор за прилазак противничком голу, те могуће гол шансе.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E1724-EBC9-46FF-A9E1-B5FB139C3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97798"/>
            <a:ext cx="3564384" cy="2521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B509D-C9E5-4D8A-89B1-5472A7673CA6}"/>
              </a:ext>
            </a:extLst>
          </p:cNvPr>
          <p:cNvSpPr txBox="1"/>
          <p:nvPr/>
        </p:nvSpPr>
        <p:spPr>
          <a:xfrm>
            <a:off x="1828800" y="4450139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Успјешно обављена одбрана од дриблинга доводи до отварања простора за контранапад, док неуспјешна (нпр. </a:t>
            </a:r>
            <a:r>
              <a:rPr lang="sr-Cyrl-B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уклизавање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које не стигне до лопте) може омогућити слободан ударац противнику.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ibble">
            <a:hlinkClick r:id="" action="ppaction://media"/>
            <a:extLst>
              <a:ext uri="{FF2B5EF4-FFF2-40B4-BE49-F238E27FC236}">
                <a16:creationId xmlns:a16="http://schemas.microsoft.com/office/drawing/2014/main" id="{9CCB91F7-4F4C-4F10-B102-6D055D704B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374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Girl Play Soccer Clipart, HD Png Download , Transparent Png Image - PNGite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4" name="Picture 6" descr="cartoon child playing soccer - Clipart Wor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667000"/>
            <a:ext cx="2819400" cy="4019654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2057400" y="381000"/>
            <a:ext cx="4724400" cy="2895600"/>
          </a:xfrm>
          <a:prstGeom prst="cloudCallout">
            <a:avLst>
              <a:gd name="adj1" fmla="val 58848"/>
              <a:gd name="adj2" fmla="val 616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Покушајте и ви!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1104</TotalTime>
  <Words>277</Words>
  <Application>Microsoft Office PowerPoint</Application>
  <PresentationFormat>Widescreen</PresentationFormat>
  <Paragraphs>31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Cambria</vt:lpstr>
      <vt:lpstr>Lucida Sans Unicode</vt:lpstr>
      <vt:lpstr>Times New Roman</vt:lpstr>
      <vt:lpstr>Verdana</vt:lpstr>
      <vt:lpstr>Wingdings 2</vt:lpstr>
      <vt:lpstr>Wingdings 3</vt:lpstr>
      <vt:lpstr>Concourse</vt:lpstr>
      <vt:lpstr>Физичко васпитање 5. разред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Danijela</cp:lastModifiedBy>
  <cp:revision>36</cp:revision>
  <dcterms:created xsi:type="dcterms:W3CDTF">2021-01-28T21:41:01Z</dcterms:created>
  <dcterms:modified xsi:type="dcterms:W3CDTF">2021-02-03T21:46:44Z</dcterms:modified>
</cp:coreProperties>
</file>