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1"/>
            <a:ext cx="12192000" cy="681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122362"/>
            <a:ext cx="8089900" cy="3182938"/>
          </a:xfrm>
        </p:spPr>
        <p:txBody>
          <a:bodyPr>
            <a:normAutofit fontScale="90000"/>
          </a:bodyPr>
          <a:lstStyle/>
          <a:p>
            <a:r>
              <a:rPr lang="sr-Cyrl-RS" sz="8000" dirty="0" smtClean="0">
                <a:solidFill>
                  <a:schemeClr val="accent5"/>
                </a:solidFill>
              </a:rPr>
              <a:t/>
            </a:r>
            <a:br>
              <a:rPr lang="sr-Cyrl-RS" sz="8000" dirty="0" smtClean="0">
                <a:solidFill>
                  <a:schemeClr val="accent5"/>
                </a:solidFill>
              </a:rPr>
            </a:br>
            <a:r>
              <a:rPr lang="sr-Cyrl-RS" sz="8000" dirty="0">
                <a:solidFill>
                  <a:schemeClr val="accent5"/>
                </a:solidFill>
              </a:rPr>
              <a:t/>
            </a:r>
            <a:br>
              <a:rPr lang="sr-Cyrl-RS" sz="8000" dirty="0">
                <a:solidFill>
                  <a:schemeClr val="accent5"/>
                </a:solidFill>
              </a:rPr>
            </a:br>
            <a:r>
              <a:rPr lang="sr-Cyrl-RS" sz="8000" dirty="0" smtClean="0">
                <a:solidFill>
                  <a:schemeClr val="accent5"/>
                </a:solidFill>
              </a:rPr>
              <a:t/>
            </a:r>
            <a:br>
              <a:rPr lang="sr-Cyrl-RS" sz="8000" dirty="0" smtClean="0">
                <a:solidFill>
                  <a:schemeClr val="accent5"/>
                </a:solidFill>
              </a:rPr>
            </a:br>
            <a:r>
              <a:rPr lang="sr-Cyrl-RS" sz="8000" dirty="0" smtClean="0">
                <a:solidFill>
                  <a:schemeClr val="bg2">
                    <a:lumMod val="75000"/>
                  </a:schemeClr>
                </a:solidFill>
              </a:rPr>
              <a:t>РЕПУБЛИКА                МАЂАРСКА</a:t>
            </a:r>
            <a:endParaRPr lang="sr-Latn-RS" sz="8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04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3555999" y="5789713"/>
            <a:ext cx="4724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                                 </a:t>
            </a:r>
          </a:p>
          <a:p>
            <a:r>
              <a:rPr lang="sr-Cyrl-RS" sz="2000" dirty="0"/>
              <a:t> </a:t>
            </a:r>
            <a:r>
              <a:rPr lang="sr-Cyrl-RS" sz="2000" dirty="0" smtClean="0"/>
              <a:t>                             СЕГЕДИН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4660900" y="5827475"/>
            <a:ext cx="330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         </a:t>
            </a:r>
            <a:r>
              <a:rPr lang="sr-Cyrl-RS" sz="2000" dirty="0" smtClean="0"/>
              <a:t>ДОБРЕЦИН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75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700"/>
            <a:ext cx="12191999" cy="6083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4533898" y="5504433"/>
            <a:ext cx="3810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                    </a:t>
            </a:r>
          </a:p>
          <a:p>
            <a:endParaRPr lang="sr-Cyrl-RS" dirty="0"/>
          </a:p>
          <a:p>
            <a:r>
              <a:rPr lang="sr-Cyrl-RS" dirty="0" smtClean="0"/>
              <a:t>              </a:t>
            </a:r>
            <a:r>
              <a:rPr lang="sr-Cyrl-RS" sz="2000" dirty="0" smtClean="0"/>
              <a:t>МИШКОЛЦ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00" y="266700"/>
            <a:ext cx="12631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/>
              <a:t>                                                          </a:t>
            </a:r>
            <a:r>
              <a:rPr lang="sr-Cyrl-RS" sz="2400" b="1" dirty="0" smtClean="0"/>
              <a:t>ДОМАЋА ЗАДАЋА</a:t>
            </a:r>
          </a:p>
          <a:p>
            <a:endParaRPr lang="sr-Cyrl-RS" sz="2400" dirty="0"/>
          </a:p>
          <a:p>
            <a:r>
              <a:rPr lang="sr-Cyrl-RS" sz="2400" smtClean="0"/>
              <a:t>ИСТРАЖИТИ, </a:t>
            </a:r>
            <a:r>
              <a:rPr lang="sr-Cyrl-RS" sz="2400" dirty="0" smtClean="0"/>
              <a:t>НА ИНТЕРНЕТУ ИЛИ </a:t>
            </a:r>
            <a:r>
              <a:rPr lang="sr-Cyrl-RS" sz="2400" smtClean="0"/>
              <a:t>ДРУГИМ ИЗВОРИМА, ЗАНИМЉИВОСТИ </a:t>
            </a:r>
            <a:r>
              <a:rPr lang="sr-Cyrl-RS" sz="2400" dirty="0" smtClean="0"/>
              <a:t>О МАЂАРСКОЈ ТЕ ЗАПИСАТИ У СВОЈЕ </a:t>
            </a:r>
            <a:r>
              <a:rPr lang="sr-Cyrl-RS" sz="2400" smtClean="0"/>
              <a:t>СВЕСКЕ ЗА ГЕОГРАФИЈУ.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34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10463211" cy="1982788"/>
          </a:xfrm>
        </p:spPr>
        <p:txBody>
          <a:bodyPr/>
          <a:lstStyle/>
          <a:p>
            <a:r>
              <a:rPr lang="sr-Cyrl-BA" dirty="0" smtClean="0"/>
              <a:t>Географски положај МАђарске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600200"/>
            <a:ext cx="4851399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Cyrl-BA" b="1" u="sng" dirty="0"/>
          </a:p>
          <a:p>
            <a:endParaRPr lang="sr-Cyrl-BA" b="1" u="sng" dirty="0"/>
          </a:p>
          <a:p>
            <a:pPr algn="just"/>
            <a:r>
              <a:rPr lang="sr-Cyrl-BA" b="1" dirty="0"/>
              <a:t>М</a:t>
            </a:r>
            <a:r>
              <a:rPr lang="sr-Cyrl-BA" b="1" dirty="0" smtClean="0"/>
              <a:t>ађарска</a:t>
            </a:r>
            <a:r>
              <a:rPr lang="en-GB" b="1" dirty="0" smtClean="0"/>
              <a:t> </a:t>
            </a:r>
            <a:r>
              <a:rPr lang="sr-Cyrl-RS" b="1" dirty="0" smtClean="0"/>
              <a:t>граничи са</a:t>
            </a:r>
            <a:r>
              <a:rPr lang="sr-Cyrl-BA" b="1" dirty="0" smtClean="0"/>
              <a:t> седам држава, то су: Србија, Хрватска, Словенија, Аустрија, Словачка, Украјина и Румунија</a:t>
            </a:r>
          </a:p>
          <a:p>
            <a:pPr algn="just"/>
            <a:r>
              <a:rPr lang="sr-Cyrl-BA" b="1" dirty="0"/>
              <a:t>М</a:t>
            </a:r>
            <a:r>
              <a:rPr lang="sr-Cyrl-BA" b="1" dirty="0" smtClean="0"/>
              <a:t>ађарска је континентална, подунавска и панонска земља.</a:t>
            </a:r>
          </a:p>
          <a:p>
            <a:pPr algn="just"/>
            <a:r>
              <a:rPr lang="sr-Cyrl-BA" b="1" dirty="0"/>
              <a:t>Н</a:t>
            </a:r>
            <a:r>
              <a:rPr lang="sr-Cyrl-BA" b="1" dirty="0" smtClean="0"/>
              <a:t>е излази на море, али има ријеку Дунав, преко које има везу са осталим подунавским земљама. Налази се у  средишту Европе и обухвата највећи дио Панонске низије</a:t>
            </a:r>
            <a:endParaRPr lang="sr-Cyrl-B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350220"/>
            <a:ext cx="5067300" cy="291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2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Рељеф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00199"/>
            <a:ext cx="5194300" cy="491490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sr-Cyrl-BA" b="1" u="sng" dirty="0"/>
          </a:p>
          <a:p>
            <a:pPr algn="just">
              <a:buNone/>
            </a:pPr>
            <a:r>
              <a:rPr lang="sr-Cyrl-RS" sz="2900" b="1" dirty="0"/>
              <a:t>Р</a:t>
            </a:r>
            <a:r>
              <a:rPr lang="sr-Cyrl-BA" sz="2900" b="1" dirty="0" smtClean="0"/>
              <a:t>ељеф  је једноличан и равничарски јер </a:t>
            </a:r>
          </a:p>
          <a:p>
            <a:pPr algn="just">
              <a:buNone/>
            </a:pPr>
            <a:r>
              <a:rPr lang="sr-Cyrl-BA" sz="2900" b="1" dirty="0" smtClean="0"/>
              <a:t>га углавном чини Панонска низија.</a:t>
            </a:r>
          </a:p>
          <a:p>
            <a:pPr algn="just">
              <a:buNone/>
            </a:pPr>
            <a:r>
              <a:rPr lang="sr-Cyrl-BA" sz="2900" b="1" dirty="0"/>
              <a:t>Р</a:t>
            </a:r>
            <a:r>
              <a:rPr lang="sr-Cyrl-BA" sz="2900" b="1" dirty="0" smtClean="0"/>
              <a:t>ијека </a:t>
            </a:r>
            <a:r>
              <a:rPr lang="sr-Cyrl-BA" sz="2900" b="1" dirty="0"/>
              <a:t>Д</a:t>
            </a:r>
            <a:r>
              <a:rPr lang="sr-Cyrl-BA" sz="2900" b="1" dirty="0" smtClean="0"/>
              <a:t>унав тече од сјевера према југу и</a:t>
            </a:r>
          </a:p>
          <a:p>
            <a:pPr algn="just">
              <a:buNone/>
            </a:pPr>
            <a:r>
              <a:rPr lang="sr-Cyrl-BA" sz="2900" b="1" dirty="0" smtClean="0"/>
              <a:t>дијели Мађарску на источни и западни дио.</a:t>
            </a:r>
          </a:p>
          <a:p>
            <a:pPr algn="just">
              <a:buNone/>
            </a:pPr>
            <a:r>
              <a:rPr lang="sr-Cyrl-BA" sz="2900" b="1" dirty="0"/>
              <a:t>У</a:t>
            </a:r>
            <a:r>
              <a:rPr lang="sr-Cyrl-BA" sz="2900" b="1" dirty="0" smtClean="0"/>
              <a:t> источном дијелу налази се алувијална </a:t>
            </a:r>
          </a:p>
          <a:p>
            <a:pPr algn="just">
              <a:buNone/>
            </a:pPr>
            <a:r>
              <a:rPr lang="sr-Cyrl-BA" sz="2900" b="1" dirty="0" smtClean="0"/>
              <a:t>раван Алфелд</a:t>
            </a:r>
            <a:r>
              <a:rPr lang="sr-Cyrl-BA" sz="2900" b="1" dirty="0"/>
              <a:t>,</a:t>
            </a:r>
            <a:r>
              <a:rPr lang="sr-Cyrl-BA" sz="2900" b="1" dirty="0" smtClean="0"/>
              <a:t> настала таложењем </a:t>
            </a:r>
          </a:p>
          <a:p>
            <a:pPr algn="just">
              <a:buNone/>
            </a:pPr>
            <a:r>
              <a:rPr lang="sr-Cyrl-BA" sz="2900" b="1" dirty="0" smtClean="0"/>
              <a:t>наноса ријека  Дунава и Тисе. Западни дио је </a:t>
            </a:r>
          </a:p>
          <a:p>
            <a:pPr algn="just">
              <a:buNone/>
            </a:pPr>
            <a:r>
              <a:rPr lang="sr-Cyrl-BA" sz="2900" b="1" dirty="0" smtClean="0"/>
              <a:t>више брежуљкаст и истичу се планине Мечек </a:t>
            </a:r>
          </a:p>
          <a:p>
            <a:pPr algn="just">
              <a:buNone/>
            </a:pPr>
            <a:r>
              <a:rPr lang="sr-Cyrl-BA" sz="2900" b="1" dirty="0" smtClean="0"/>
              <a:t>и Бакоњска гора. </a:t>
            </a:r>
          </a:p>
          <a:p>
            <a:pPr algn="just">
              <a:buNone/>
            </a:pPr>
            <a:r>
              <a:rPr lang="sr-Cyrl-BA" sz="2900" b="1" dirty="0"/>
              <a:t>Н</a:t>
            </a:r>
            <a:r>
              <a:rPr lang="sr-Cyrl-BA" sz="2900" b="1" dirty="0" smtClean="0"/>
              <a:t>а сјеверу Мађарске, уз границу са Словачком , </a:t>
            </a:r>
          </a:p>
          <a:p>
            <a:pPr algn="just">
              <a:buNone/>
            </a:pPr>
            <a:r>
              <a:rPr lang="sr-Cyrl-BA" sz="2900" b="1" dirty="0" smtClean="0"/>
              <a:t>острвске планине су Матра и Бик. На </a:t>
            </a:r>
            <a:r>
              <a:rPr lang="sr-Cyrl-BA" sz="2900" b="1" dirty="0"/>
              <a:t>М</a:t>
            </a:r>
            <a:r>
              <a:rPr lang="sr-Cyrl-BA" sz="2900" b="1" dirty="0" smtClean="0"/>
              <a:t>атри је </a:t>
            </a:r>
          </a:p>
          <a:p>
            <a:pPr algn="just">
              <a:buNone/>
            </a:pPr>
            <a:r>
              <a:rPr lang="sr-Cyrl-BA" sz="2900" b="1" dirty="0" smtClean="0"/>
              <a:t>највиши врх Мађарске </a:t>
            </a:r>
            <a:r>
              <a:rPr lang="sr-Cyrl-BA" sz="2900" b="1" dirty="0"/>
              <a:t>К</a:t>
            </a:r>
            <a:r>
              <a:rPr lang="sr-Cyrl-BA" sz="2900" b="1" dirty="0" smtClean="0"/>
              <a:t>екеш „висок“ 1015 м</a:t>
            </a:r>
            <a:r>
              <a:rPr lang="en-US" sz="2900" b="1" dirty="0" smtClean="0"/>
              <a:t>.</a:t>
            </a:r>
            <a:endParaRPr lang="sr-Cyrl-BA" sz="2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143000"/>
            <a:ext cx="5218111" cy="2054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0200" y="3289300"/>
            <a:ext cx="141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/>
              <a:t>ВРХ КЕКЕШ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3601141"/>
            <a:ext cx="5218111" cy="184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378700" y="547302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/>
              <a:t>ПОГЛЕД НА ПЛАНИНУ БИК</a:t>
            </a:r>
          </a:p>
        </p:txBody>
      </p:sp>
    </p:spTree>
    <p:extLst>
      <p:ext uri="{BB962C8B-B14F-4D97-AF65-F5344CB8AC3E}">
        <p14:creationId xmlns:p14="http://schemas.microsoft.com/office/powerpoint/2010/main" val="41373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618518"/>
            <a:ext cx="10374311" cy="1478570"/>
          </a:xfrm>
        </p:spPr>
        <p:txBody>
          <a:bodyPr/>
          <a:lstStyle/>
          <a:p>
            <a:r>
              <a:rPr lang="sr-Cyrl-BA" dirty="0" smtClean="0"/>
              <a:t>Клима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612900"/>
            <a:ext cx="4559301" cy="406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 smtClean="0"/>
              <a:t>Клима Мађарске је изразито континентална, са хладним зимама и топлим, кишовитим љетима. Идући према истоку, количина падавина се смањује, па су честе суше. Средња количина падавина је око 500 мм. У источном дијелу државе су суве степе-пусте.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1405706"/>
            <a:ext cx="4443729" cy="2683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6299200" y="4030533"/>
            <a:ext cx="374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     КЛИМАТСКА КАРТА МАЂАРСКЕ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8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18518"/>
            <a:ext cx="10323511" cy="1478570"/>
          </a:xfrm>
        </p:spPr>
        <p:txBody>
          <a:bodyPr/>
          <a:lstStyle/>
          <a:p>
            <a:r>
              <a:rPr lang="sr-Cyrl-BA" dirty="0" smtClean="0"/>
              <a:t>ВОДЕ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51001"/>
            <a:ext cx="5143500" cy="47626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BA" dirty="0" smtClean="0"/>
              <a:t>Ријеке Мађарске су равничарске, споре, широких корита, са много меандара и ада и, што је веома важно, пловне су. Најзначајнија ријека је Дунав.  Веома су значајне и ријеке Тиса и Драва. </a:t>
            </a:r>
          </a:p>
          <a:p>
            <a:pPr marL="0" indent="0">
              <a:buNone/>
            </a:pPr>
            <a:r>
              <a:rPr lang="sr-Cyrl-BA" dirty="0" smtClean="0"/>
              <a:t>Блатно језеро највеће је језеро не само Мађарске, већ и Средње Европе. Остатак је некадашњег Панонског мора па спада у групу природних реликтних језера. Мађарској припада и дио Нежидерског језера.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62" y="1357803"/>
            <a:ext cx="4082603" cy="2279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0800" y="3637364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Блатно језеро (Балатон)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961" y="4006696"/>
            <a:ext cx="4082603" cy="188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4900" y="6098087"/>
            <a:ext cx="29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      Нежидерско језеро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029025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618518"/>
            <a:ext cx="10221911" cy="1478570"/>
          </a:xfrm>
        </p:spPr>
        <p:txBody>
          <a:bodyPr/>
          <a:lstStyle/>
          <a:p>
            <a:r>
              <a:rPr lang="sr-Cyrl-BA" dirty="0" smtClean="0"/>
              <a:t>Становништво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600200"/>
            <a:ext cx="5435601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1900" b="1" dirty="0"/>
              <a:t>В</a:t>
            </a:r>
            <a:r>
              <a:rPr lang="sr-Cyrl-BA" sz="1900" b="1" dirty="0" smtClean="0"/>
              <a:t>ећину становништва Мађарске чине Мађари, народ Угро-финског поријекла. Воде поријекло из Средње Азије, а Панонску низију су населили у 9. вијеку. Граница </a:t>
            </a:r>
            <a:r>
              <a:rPr lang="sr-Cyrl-BA" sz="1900" b="1" dirty="0"/>
              <a:t>М</a:t>
            </a:r>
            <a:r>
              <a:rPr lang="sr-Cyrl-BA" sz="1900" b="1" dirty="0" smtClean="0"/>
              <a:t>ађарске није етничка због измијешаности становништва. У граду Сент </a:t>
            </a:r>
            <a:r>
              <a:rPr lang="sr-Cyrl-BA" sz="1900" b="1" dirty="0"/>
              <a:t>А</a:t>
            </a:r>
            <a:r>
              <a:rPr lang="sr-Cyrl-BA" sz="1900" b="1" dirty="0" smtClean="0"/>
              <a:t>ндреја је некадашње српско  насеље. То је најсјеверније мјесто до којег су Срби дошли у  току велике сеобе 1690. године повлачећи се пред најездом Турака. Највећи број становника живи у долини Дунава и у западном дијелу државе. источни, степски и јужни дио је слабије насељен. </a:t>
            </a:r>
          </a:p>
          <a:p>
            <a:pPr marL="0" indent="0">
              <a:buNone/>
            </a:pPr>
            <a:r>
              <a:rPr lang="sr-Cyrl-BA" sz="1900" b="1" dirty="0" smtClean="0">
                <a:cs typeface="Vrinda"/>
              </a:rPr>
              <a:t> Природни прираштај је негативан.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0" y="1058863"/>
            <a:ext cx="3910011" cy="2154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H="1" flipV="1">
            <a:off x="7137400" y="3330929"/>
            <a:ext cx="3910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ЧАРДАШ-МАЂАРСКИ НАРОДНИ ПЛЕС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0" y="3818091"/>
            <a:ext cx="3910011" cy="1992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7416800" y="5810187"/>
            <a:ext cx="348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ФОЛКЛОРНЕ ИГРЕ У МАЂАРСКОЈ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43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8518"/>
            <a:ext cx="10514011" cy="1478570"/>
          </a:xfrm>
        </p:spPr>
        <p:txBody>
          <a:bodyPr/>
          <a:lstStyle/>
          <a:p>
            <a:r>
              <a:rPr lang="sr-Cyrl-BA" dirty="0" smtClean="0"/>
              <a:t>Привреда мађарске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2100"/>
            <a:ext cx="5702299" cy="57531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sr-Cyrl-BA" b="1" dirty="0" smtClean="0">
                <a:cs typeface="Vrinda"/>
              </a:rPr>
              <a:t>Мађарска је сиромашна природним богатствима. Највеће богатство је обрадиво, плодно земљиште, развијена је пољопривреда, нарочито земљорадња. Један је од највећих произвођача пшенице, кукуруза, сунцокрета. На острвским планинама су воћњаци и виногради. Сушни степски предјели на истоку познати су по сточарству, нарочито коњарству.</a:t>
            </a:r>
          </a:p>
          <a:p>
            <a:pPr marL="0" indent="0" algn="just">
              <a:buNone/>
            </a:pPr>
            <a:r>
              <a:rPr lang="sr-Cyrl-BA" b="1" dirty="0">
                <a:cs typeface="Vrinda"/>
              </a:rPr>
              <a:t>Н</a:t>
            </a:r>
            <a:r>
              <a:rPr lang="sr-Cyrl-BA" b="1" dirty="0" smtClean="0">
                <a:cs typeface="Vrinda"/>
              </a:rPr>
              <a:t>ајзначајније минерално богатство је боксит, руда  алуминијума на Бакоњској гори</a:t>
            </a:r>
          </a:p>
          <a:p>
            <a:pPr marL="0" indent="0" algn="just">
              <a:buNone/>
            </a:pPr>
            <a:r>
              <a:rPr lang="sr-Cyrl-BA" b="1" dirty="0">
                <a:cs typeface="Vrinda"/>
              </a:rPr>
              <a:t>О</a:t>
            </a:r>
            <a:r>
              <a:rPr lang="sr-Cyrl-BA" b="1" dirty="0" smtClean="0">
                <a:cs typeface="Vrinda"/>
              </a:rPr>
              <a:t>сим прехрамбене индустрије , важније  индустријске гране су и металургија, машинска и хемијска индустрија.</a:t>
            </a:r>
          </a:p>
          <a:p>
            <a:pPr marL="0" indent="0" algn="just">
              <a:buNone/>
            </a:pPr>
            <a:r>
              <a:rPr lang="sr-Cyrl-BA" b="1" dirty="0">
                <a:cs typeface="Vrinda"/>
              </a:rPr>
              <a:t>Р</a:t>
            </a:r>
            <a:r>
              <a:rPr lang="sr-Cyrl-BA" b="1" dirty="0" smtClean="0">
                <a:cs typeface="Vrinda"/>
              </a:rPr>
              <a:t>авничарски рељеф омогућио је изградњу густе мреже модерних друмских и жељезничких саобраћајница.</a:t>
            </a:r>
          </a:p>
          <a:p>
            <a:pPr marL="0" indent="0" algn="just">
              <a:buNone/>
            </a:pPr>
            <a:r>
              <a:rPr lang="sr-Cyrl-BA" b="1" dirty="0">
                <a:cs typeface="Vrinda"/>
              </a:rPr>
              <a:t>Т</a:t>
            </a:r>
            <a:r>
              <a:rPr lang="sr-Cyrl-BA" b="1" dirty="0" smtClean="0">
                <a:cs typeface="Vrinda"/>
              </a:rPr>
              <a:t>уризам је  значајна дјелатност у Мађарској. Градски туризам, многе бање изграђене на изворима термоминералних вода, Блатно језеро, национални паркови са заштићеном природом, гастрономска понуда..</a:t>
            </a:r>
            <a:endParaRPr lang="sr-Latn-BA" b="1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5" y="1723202"/>
            <a:ext cx="5651789" cy="34837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6985000" y="5207000"/>
            <a:ext cx="482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ПОЉОПРИВРЕДНИ ПОСЈЕДИ У МАЂАРСКОЈ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буНДИМПЕШТА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51000"/>
            <a:ext cx="5130800" cy="46609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Cyrl-BA" b="1" dirty="0"/>
              <a:t>Б</a:t>
            </a:r>
            <a:r>
              <a:rPr lang="sr-Cyrl-BA" b="1" dirty="0" smtClean="0"/>
              <a:t>удимпешта је главни и највећи град у Мађарској, политички, индустријски, културни и тргоивачки центар државе. Настао је 1873. године спајањем два већ постојећа насеља Будима и Пеште. Будим се налазио на десној, брежуљкастој обали Дунава. Будим је стара резиденција  владара, са старим грађевинама, парковима и бањама. Пешта се налази на лијевој, равничарској обали Дунава. Данас је то центар Будимпеште са зградом парламента. Будим и Пешту спаја девет мостова. </a:t>
            </a:r>
          </a:p>
          <a:p>
            <a:pPr algn="just"/>
            <a:r>
              <a:rPr lang="sr-Cyrl-BA" b="1" dirty="0"/>
              <a:t>О</a:t>
            </a:r>
            <a:r>
              <a:rPr lang="sr-Cyrl-BA" b="1" dirty="0" smtClean="0"/>
              <a:t>стали градови, значајнији привредни центри  су: Печуј, Сегедин, Дебрецин </a:t>
            </a:r>
            <a:r>
              <a:rPr lang="sr-Cyrl-BA" b="1" dirty="0"/>
              <a:t>И </a:t>
            </a:r>
            <a:r>
              <a:rPr lang="sr-Cyrl-BA" b="1" dirty="0" smtClean="0"/>
              <a:t>Мишколц.</a:t>
            </a:r>
            <a:endParaRPr lang="sr-Cyrl-BA" b="1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3" y="1739900"/>
            <a:ext cx="5449887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982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diPopust ponuda: PEČUJ, Mađarska! Nedjelja 15.12.2019. Jednodnevna  Avantura uz Agenciju VUKOVIĆ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95500" y="6083300"/>
            <a:ext cx="8951911" cy="29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dirty="0" smtClean="0"/>
              <a:t>                                             ПЕЧУЈ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199</TotalTime>
  <Words>655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Tw Cen MT</vt:lpstr>
      <vt:lpstr>Vrinda</vt:lpstr>
      <vt:lpstr>Circuit</vt:lpstr>
      <vt:lpstr>   РЕПУБЛИКА                МАЂАРСКА</vt:lpstr>
      <vt:lpstr>Географски положај МАђарске</vt:lpstr>
      <vt:lpstr>Рељеф</vt:lpstr>
      <vt:lpstr>Клима</vt:lpstr>
      <vt:lpstr>ВОДЕ </vt:lpstr>
      <vt:lpstr>Становништво</vt:lpstr>
      <vt:lpstr>Привреда мађарске</vt:lpstr>
      <vt:lpstr>буНДИМПЕШТА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Мађарска</dc:title>
  <dc:creator>Microsoft account</dc:creator>
  <cp:lastModifiedBy>54. Tanasic Sladjana</cp:lastModifiedBy>
  <cp:revision>37</cp:revision>
  <dcterms:created xsi:type="dcterms:W3CDTF">2021-01-12T14:50:37Z</dcterms:created>
  <dcterms:modified xsi:type="dcterms:W3CDTF">2021-02-03T10:58:05Z</dcterms:modified>
</cp:coreProperties>
</file>