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4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7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0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0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7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7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6504-91F9-4F1D-9279-83CF96DB731D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B3DF-981B-4517-A804-68079554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-458787"/>
            <a:ext cx="9144000" cy="2382837"/>
          </a:xfrm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ДИЈЕЉЕЊЕ СА ОСТАТКОМ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2515796"/>
            <a:ext cx="5581650" cy="434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27" y="660890"/>
            <a:ext cx="4611880" cy="57825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611" y="123914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одјељењу има 25 ученика. Учитељица жели да образује 5 једнаких група. Како ће то урадити?</a:t>
            </a:r>
          </a:p>
          <a:p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4000" dirty="0" smtClean="0">
                <a:solidFill>
                  <a:schemeClr val="bg1"/>
                </a:solidFill>
              </a:rPr>
              <a:t>25 : 5 = 5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236" y="3919297"/>
            <a:ext cx="5400764" cy="293870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3965249" y="2538101"/>
            <a:ext cx="572568" cy="58111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1406" y="3037767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дјељеник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stCxn id="3" idx="2"/>
          </p:cNvCxnSpPr>
          <p:nvPr/>
        </p:nvCxnSpPr>
        <p:spPr>
          <a:xfrm>
            <a:off x="5463611" y="2894902"/>
            <a:ext cx="0" cy="4123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83708" y="2538101"/>
            <a:ext cx="632389" cy="58111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26765" y="3407099"/>
            <a:ext cx="114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дјелилац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9902" y="3022406"/>
            <a:ext cx="115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количник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417" y="4174707"/>
            <a:ext cx="504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ОДГОВОР:  У свакој групи биће по 5 ученика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596" y="0"/>
            <a:ext cx="9144000" cy="238760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часу физичког васпитања 25 ученика је требало подијелити у 4 једнаке групе. Колико је ученика било у свакој групи?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8957" y="3747332"/>
            <a:ext cx="9144000" cy="2038172"/>
          </a:xfrm>
        </p:spPr>
        <p:txBody>
          <a:bodyPr>
            <a:normAutofit/>
          </a:bodyPr>
          <a:lstStyle/>
          <a:p>
            <a:r>
              <a:rPr lang="sr-Cyrl-BA" sz="4800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Дјељеник је 25, дјелилац 4, количник 6, а </a:t>
            </a:r>
            <a:r>
              <a:rPr lang="sr-Cyrl-B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остатак је 1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ОДГОВОР: У свакој групи било је 6 ученика, а </a:t>
            </a:r>
            <a:r>
              <a:rPr lang="sr-Cyrl-B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ученик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остао ван групе.</a:t>
            </a:r>
          </a:p>
          <a:p>
            <a:r>
              <a:rPr lang="sr-Cyrl-B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Остатак увијек мора бити мањи од дјелиоца.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3864"/>
            <a:ext cx="2358638" cy="3384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7223" y="2628410"/>
            <a:ext cx="195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: 4 = </a:t>
            </a:r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r-Cyrl-B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919386" y="2705354"/>
            <a:ext cx="3224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(остатак 1)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4388" y="262308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9075" y="367611"/>
            <a:ext cx="9144000" cy="996994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Израчунај количник и остатак, а затим провјери тачност.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1033" y="2321017"/>
            <a:ext cx="92819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Тачност провјеравамо овако:</a:t>
            </a:r>
            <a:endParaRPr lang="sr-Latn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sr-Cyrl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83" y="0"/>
            <a:ext cx="2099417" cy="26231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9080" y="2377559"/>
            <a:ext cx="1303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: 5 =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20805" y="237755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8558" y="2727845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5836" y="3189510"/>
            <a:ext cx="6379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109" y="31895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98040" y="2884246"/>
            <a:ext cx="4257" cy="30526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0447" y="31935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5928" y="23707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896" y="3539795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836" y="4001460"/>
            <a:ext cx="7450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0447" y="399741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 flipV="1">
            <a:off x="1106635" y="2832415"/>
            <a:ext cx="1209275" cy="139583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60537" y="2358975"/>
            <a:ext cx="1717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остатак 1)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94104" y="2658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упоређујемо остатак са дјелиоцем, остатак мора бити мањи од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дјелиоца (1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5)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94104" y="3345664"/>
            <a:ext cx="5220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количник и дјелилац се помноже</a:t>
            </a:r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(11 * 5 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55</a:t>
            </a:r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94104" y="3714996"/>
            <a:ext cx="5825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добијеном производу се дода остатак</a:t>
            </a:r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(55 + 1 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</a:t>
            </a:r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94104" y="40943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ако добијемо број једнак дјељенику, тачно смо израчунали количник и остатак.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26254" y="5403333"/>
            <a:ext cx="6590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: 5 = 11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(ост. 1)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јер је 11 * 5 = 55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  <p:bldP spid="16" grpId="0"/>
      <p:bldP spid="17" grpId="0"/>
      <p:bldP spid="20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35" y="365125"/>
            <a:ext cx="10712865" cy="2472079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b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Уџбеник стр. </a:t>
            </a:r>
            <a:r>
              <a:rPr lang="sr-Cyrl-B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 3. задатак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2181225"/>
            <a:ext cx="53721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241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ДИЈЕЉЕЊЕ СА ОСТАТКОМ</vt:lpstr>
      <vt:lpstr>ПОНОВИМО!</vt:lpstr>
      <vt:lpstr>На часу физичког васпитања 25 ученика је требало подијелити у 4 једнаке групе. Колико је ученика било у свакој групи?</vt:lpstr>
      <vt:lpstr>1. Израчунај количник и остатак, а затим провјери тачност.</vt:lpstr>
      <vt:lpstr>Задатак за самосталан рад: Уџбеник стр. 73. 2. и 3. задатак.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Puza</dc:creator>
  <cp:lastModifiedBy>Puza</cp:lastModifiedBy>
  <cp:revision>36</cp:revision>
  <dcterms:created xsi:type="dcterms:W3CDTF">2021-01-17T19:21:52Z</dcterms:created>
  <dcterms:modified xsi:type="dcterms:W3CDTF">2021-01-26T19:21:56Z</dcterms:modified>
</cp:coreProperties>
</file>