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sldIdLst>
    <p:sldId id="264" r:id="rId2"/>
    <p:sldId id="265" r:id="rId3"/>
    <p:sldId id="258" r:id="rId4"/>
    <p:sldId id="266" r:id="rId5"/>
    <p:sldId id="270" r:id="rId6"/>
    <p:sldId id="259" r:id="rId7"/>
    <p:sldId id="261" r:id="rId8"/>
    <p:sldId id="269" r:id="rId9"/>
    <p:sldId id="267" r:id="rId10"/>
    <p:sldId id="262" r:id="rId11"/>
    <p:sldId id="268" r:id="rId12"/>
  </p:sldIdLst>
  <p:sldSz cx="12192000" cy="6858000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3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22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1383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09380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4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6948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ponuđenim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1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čno ili net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88992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055906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0245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5969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4097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5301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14109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30148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81576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859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0450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A956D7-98D3-45B7-A7B3-BBD7C9EAA600}" type="datetimeFigureOut">
              <a:rPr lang="sr-Latn-BA" smtClean="0"/>
              <a:t>20.11.2020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721656-612C-445C-AAC2-3FB7C274AB37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658038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D33FC07-319D-42FA-B4AA-914BBA2A9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22" y="492369"/>
            <a:ext cx="8248356" cy="5124597"/>
          </a:xfrm>
          <a:prstGeom prst="rect">
            <a:avLst/>
          </a:prstGeom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657EF9E7-2FB0-4812-A5B0-3D892BF3C398}"/>
              </a:ext>
            </a:extLst>
          </p:cNvPr>
          <p:cNvSpPr txBox="1"/>
          <p:nvPr/>
        </p:nvSpPr>
        <p:spPr>
          <a:xfrm>
            <a:off x="3376247" y="5838093"/>
            <a:ext cx="8440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400" dirty="0"/>
              <a:t>ГОДИШЊА  ДОБА</a:t>
            </a:r>
            <a:endParaRPr lang="sr-Latn-BA" sz="4400" dirty="0"/>
          </a:p>
        </p:txBody>
      </p:sp>
    </p:spTree>
    <p:extLst>
      <p:ext uri="{BB962C8B-B14F-4D97-AF65-F5344CB8AC3E}">
        <p14:creationId xmlns:p14="http://schemas.microsoft.com/office/powerpoint/2010/main" val="367187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8D4562-EF4B-4551-8B2F-1EFAD32B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3" y="5106311"/>
            <a:ext cx="9045525" cy="1507067"/>
          </a:xfrm>
        </p:spPr>
        <p:txBody>
          <a:bodyPr/>
          <a:lstStyle/>
          <a:p>
            <a:r>
              <a:rPr lang="sr-Cyrl-BA" dirty="0"/>
              <a:t>         </a:t>
            </a:r>
            <a:r>
              <a:rPr lang="sr-Cyrl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Гудачки инструменти</a:t>
            </a:r>
            <a:br>
              <a:rPr lang="sr-Cyrl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BA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виолина, виола, виолончело, контрабас</a:t>
            </a:r>
            <a:endParaRPr lang="sr-Latn-B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Čuvar mesta za sadržaj 5">
            <a:extLst>
              <a:ext uri="{FF2B5EF4-FFF2-40B4-BE49-F238E27FC236}">
                <a16:creationId xmlns:a16="http://schemas.microsoft.com/office/drawing/2014/main" id="{F2CE4C98-6948-4484-9E9D-21767DC22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62" y="385299"/>
            <a:ext cx="8643815" cy="472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6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6E846B-9360-4ABC-9AC5-37A75C16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7" name="Antonio Vivaldi - Zima">
            <a:hlinkClick r:id="" action="ppaction://media"/>
            <a:extLst>
              <a:ext uri="{FF2B5EF4-FFF2-40B4-BE49-F238E27FC236}">
                <a16:creationId xmlns:a16="http://schemas.microsoft.com/office/drawing/2014/main" id="{50467CD1-D8FE-47A9-98EE-6F0F55E3983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252" y="1988115"/>
            <a:ext cx="487363" cy="487362"/>
          </a:xfr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3C856B80-8F8E-4F97-BA55-314011A8B0AD}"/>
              </a:ext>
            </a:extLst>
          </p:cNvPr>
          <p:cNvSpPr txBox="1">
            <a:spLocks/>
          </p:cNvSpPr>
          <p:nvPr/>
        </p:nvSpPr>
        <p:spPr>
          <a:xfrm>
            <a:off x="20997" y="1"/>
            <a:ext cx="11298255" cy="292178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B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hr-HR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ПРИЛИКОМ ДРУГОГ СЛУШАЊА ПОКУШАЈ ДА ЗАМИСЛИШ ЗИМСКЕ СЛИКЕ,      ШТА НАМ ЈЕ ВИВАЛДИ ДОЧАРАО музиком ? </a:t>
            </a:r>
          </a:p>
          <a:p>
            <a:r>
              <a:rPr lang="sr-Cyrl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Нацртај то у свеску или </a:t>
            </a:r>
            <a:r>
              <a:rPr lang="sr-Cyrl-B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кајданку</a:t>
            </a:r>
            <a:r>
              <a:rPr lang="sr-Cyrl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br>
              <a:rPr lang="sr-Latn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Допуни реченице у уџбенику НА  21.</a:t>
            </a:r>
            <a:r>
              <a:rPr lang="sr-Latn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странИ</a:t>
            </a:r>
            <a:r>
              <a:rPr lang="sr-Cyrl-B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B8BFE7E-E6B2-49D1-B6BF-998701A44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932433"/>
            <a:ext cx="3101086" cy="392381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B64EE33-F8D5-46CB-8D20-073EDAADB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1" y="2921783"/>
            <a:ext cx="3101085" cy="393621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EF45336-A456-454D-8AA9-A87D9A6F4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96" y="2920033"/>
            <a:ext cx="3016440" cy="393621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EC7193C-3843-46D8-894E-BBCD926D7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8164" y="2932434"/>
            <a:ext cx="2872839" cy="38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2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87FE3295-38DC-47A5-BFAE-4E4706D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6379918" cy="5308599"/>
          </a:xfrm>
        </p:spPr>
        <p:txBody>
          <a:bodyPr>
            <a:normAutofit/>
          </a:bodyPr>
          <a:lstStyle/>
          <a:p>
            <a:r>
              <a:rPr lang="sr-Cyrl-B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br>
              <a:rPr lang="sr-Cyrl-B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АНТОНИО ВИВАЛДИ</a:t>
            </a:r>
            <a:endParaRPr lang="sr-Latn-BA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7DBC593-3CA3-4AFD-A2D5-4BE7673B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38" y="0"/>
            <a:ext cx="6288362" cy="68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082FF5-D116-4F83-A2ED-0E3CB2B4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79" y="576140"/>
            <a:ext cx="10515600" cy="1325563"/>
          </a:xfrm>
        </p:spPr>
        <p:txBody>
          <a:bodyPr/>
          <a:lstStyle/>
          <a:p>
            <a:r>
              <a:rPr lang="sr-Latn-BA" dirty="0"/>
              <a:t> </a:t>
            </a:r>
            <a:r>
              <a:rPr lang="sr-Latn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KOM</a:t>
            </a:r>
            <a:r>
              <a:rPr lang="sr-Cyrl-B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ПОЗИТОРУ</a:t>
            </a:r>
            <a:endParaRPr lang="sr-Latn-B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EF93CB2-CA48-4C65-8FCF-B53A642D7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93" y="1645920"/>
            <a:ext cx="11013613" cy="4402635"/>
          </a:xfr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sr-Cyrl-BA" dirty="0"/>
          </a:p>
          <a:p>
            <a:pPr marL="0" indent="0">
              <a:buNone/>
            </a:pPr>
            <a:r>
              <a:rPr lang="sr-Cyrl-B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АНТОНИО ВИВАЛДИ </a:t>
            </a:r>
            <a:endParaRPr lang="sr-Cyrl-BA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Вивалди је веома рано научио свирати виолину.</a:t>
            </a:r>
            <a:endParaRPr lang="hr-HR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Као</a:t>
            </a:r>
            <a:r>
              <a:rPr lang="sr-Latn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дјечак ј</a:t>
            </a:r>
            <a:r>
              <a:rPr lang="sr-Latn-BA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sr-Latn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оцем свирао</a:t>
            </a:r>
            <a:r>
              <a:rPr lang="sr-Latn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цркви.</a:t>
            </a:r>
            <a:endParaRPr lang="hr-HR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је стварао, а нама су најпознатија његова  „Четири годишња доба“, </a:t>
            </a:r>
            <a:endParaRPr lang="hr-HR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концерти у којима је Вивалди звуком дочарао доживљај и изглед природе.</a:t>
            </a:r>
            <a:endParaRPr lang="sr-Latn-BA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Cyrl-B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B0BDA574-0ED1-4BE9-AAD1-F0B0CA3D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276" y="4459197"/>
            <a:ext cx="8534400" cy="1507067"/>
          </a:xfrm>
        </p:spPr>
        <p:txBody>
          <a:bodyPr/>
          <a:lstStyle/>
          <a:p>
            <a:r>
              <a:rPr lang="sr-Latn-BA" dirty="0"/>
              <a:t>  </a:t>
            </a:r>
          </a:p>
        </p:txBody>
      </p:sp>
      <p:sp>
        <p:nvSpPr>
          <p:cNvPr id="7" name="Čuvar mesta za tekst 6">
            <a:extLst>
              <a:ext uri="{FF2B5EF4-FFF2-40B4-BE49-F238E27FC236}">
                <a16:creationId xmlns:a16="http://schemas.microsoft.com/office/drawing/2014/main" id="{E8090072-218C-445F-A365-7EED8CE36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8734" y="429578"/>
            <a:ext cx="2219179" cy="576262"/>
          </a:xfrm>
        </p:spPr>
        <p:txBody>
          <a:bodyPr/>
          <a:lstStyle/>
          <a:p>
            <a:r>
              <a:rPr lang="sr-Cyrl-BA" dirty="0"/>
              <a:t>Венеција</a:t>
            </a:r>
            <a:endParaRPr lang="sr-Latn-BA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8307F65B-072A-45A8-8FCB-384A70078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6" y="1262062"/>
            <a:ext cx="5467441" cy="459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Čuvar mesta za tekst 7">
            <a:extLst>
              <a:ext uri="{FF2B5EF4-FFF2-40B4-BE49-F238E27FC236}">
                <a16:creationId xmlns:a16="http://schemas.microsoft.com/office/drawing/2014/main" id="{E29E6153-531D-41FE-A5F2-167E0475E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22" y="685800"/>
            <a:ext cx="2219178" cy="576262"/>
          </a:xfrm>
        </p:spPr>
        <p:txBody>
          <a:bodyPr/>
          <a:lstStyle/>
          <a:p>
            <a:endParaRPr lang="sr-Latn-BA" dirty="0"/>
          </a:p>
        </p:txBody>
      </p:sp>
      <p:pic>
        <p:nvPicPr>
          <p:cNvPr id="11" name="Čuvar mesta za sadržaj 10">
            <a:extLst>
              <a:ext uri="{FF2B5EF4-FFF2-40B4-BE49-F238E27FC236}">
                <a16:creationId xmlns:a16="http://schemas.microsoft.com/office/drawing/2014/main" id="{2EF3C5A6-56A3-4843-BC4E-05643CED2F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2062"/>
            <a:ext cx="5546594" cy="459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3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8B7721-8C40-49E1-854A-A757300F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261185"/>
            <a:ext cx="11324492" cy="1596815"/>
          </a:xfrm>
        </p:spPr>
        <p:txBody>
          <a:bodyPr>
            <a:normAutofit/>
          </a:bodyPr>
          <a:lstStyle/>
          <a:p>
            <a:r>
              <a:rPr lang="sr-Cyrl-BA" sz="2000" dirty="0"/>
              <a:t>             КОНЦЕРТ је музичко дјело које се изводи уживо </a:t>
            </a:r>
            <a:r>
              <a:rPr lang="sr-Cyrl-BA" sz="2000" dirty="0" err="1"/>
              <a:t>пред</a:t>
            </a:r>
            <a:r>
              <a:rPr lang="sr-Cyrl-BA" sz="2000" dirty="0"/>
              <a:t>  публиком</a:t>
            </a:r>
            <a:r>
              <a:rPr lang="sr-Cyrl-BA" dirty="0"/>
              <a:t>. </a:t>
            </a:r>
            <a:endParaRPr lang="sr-Latn-BA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54106EAC-4E53-4FF2-BE70-1F9DFAE97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5" y="0"/>
            <a:ext cx="9276130" cy="5627064"/>
          </a:xfrm>
        </p:spPr>
      </p:pic>
    </p:spTree>
    <p:extLst>
      <p:ext uri="{BB962C8B-B14F-4D97-AF65-F5344CB8AC3E}">
        <p14:creationId xmlns:p14="http://schemas.microsoft.com/office/powerpoint/2010/main" val="703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D2C33-C020-4640-A6C0-88526619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36820"/>
            <a:ext cx="11399936" cy="1507067"/>
          </a:xfrm>
        </p:spPr>
        <p:txBody>
          <a:bodyPr/>
          <a:lstStyle/>
          <a:p>
            <a:endParaRPr lang="sr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9D81DA08-37CA-4D1B-8A81-1B86080B0E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5" y="985414"/>
            <a:ext cx="5767884" cy="315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Čuvar mesta za sadržaj 5">
            <a:extLst>
              <a:ext uri="{FF2B5EF4-FFF2-40B4-BE49-F238E27FC236}">
                <a16:creationId xmlns:a16="http://schemas.microsoft.com/office/drawing/2014/main" id="{69E0AE44-E0AE-406B-8EEA-FD33C2D20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92" y="985415"/>
            <a:ext cx="5474671" cy="299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5C8A398-164A-4095-9AD6-D940C782C8E4}"/>
              </a:ext>
            </a:extLst>
          </p:cNvPr>
          <p:cNvSpPr/>
          <p:nvPr/>
        </p:nvSpPr>
        <p:spPr>
          <a:xfrm>
            <a:off x="1400260" y="4596464"/>
            <a:ext cx="3790718" cy="118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cap="all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ОРКЕСТАР</a:t>
            </a:r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853BFBC-392D-4957-8724-913BA21AA513}"/>
              </a:ext>
            </a:extLst>
          </p:cNvPr>
          <p:cNvSpPr/>
          <p:nvPr/>
        </p:nvSpPr>
        <p:spPr>
          <a:xfrm>
            <a:off x="7216727" y="4436820"/>
            <a:ext cx="3439652" cy="1557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СОЛИСТА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58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8C259A-7591-45EC-A448-E1E77E42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99" y="469594"/>
            <a:ext cx="10513671" cy="1507067"/>
          </a:xfrm>
        </p:spPr>
        <p:txBody>
          <a:bodyPr>
            <a:normAutofit/>
          </a:bodyPr>
          <a:lstStyle/>
          <a:p>
            <a:r>
              <a:rPr lang="sr-Cyrl-BA" dirty="0"/>
              <a:t>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ПАЖЉИВО СЛУШАЈ КОМПОЗИЦИЈУ и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одговори на питања! </a:t>
            </a:r>
            <a:endParaRPr lang="sr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07E93C-D277-4EAE-8C4E-7FB35764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260" y="1976661"/>
            <a:ext cx="9216832" cy="4134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BA" sz="2800" dirty="0"/>
              <a:t>   </a:t>
            </a:r>
            <a:endParaRPr lang="sr-Latn-BA" sz="2800" dirty="0"/>
          </a:p>
          <a:p>
            <a:pPr marL="0" indent="0">
              <a:buNone/>
            </a:pPr>
            <a:r>
              <a:rPr lang="sr-Cyrl-B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Који инструмент чујеш у овој композицији?</a:t>
            </a:r>
            <a:endParaRPr lang="sr-Latn-B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sz="2800" dirty="0"/>
              <a:t>     </a:t>
            </a:r>
          </a:p>
          <a:p>
            <a:pPr marL="0" indent="0">
              <a:buNone/>
            </a:pPr>
            <a:r>
              <a:rPr lang="sr-Cyrl-BA" sz="2800" dirty="0"/>
              <a:t> </a:t>
            </a:r>
            <a:r>
              <a:rPr lang="sr-Cyrl-B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Да ли се у композицији чују гласови (вокали)?</a:t>
            </a:r>
          </a:p>
          <a:p>
            <a:pPr marL="0" indent="0">
              <a:buNone/>
            </a:pPr>
            <a:r>
              <a:rPr lang="sr-Cyrl-BA" sz="28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8479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E5534C-6AA3-40AD-8E4F-7E8E6DDA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23-A. Vivaldi-Zima">
            <a:hlinkClick r:id="" action="ppaction://media"/>
            <a:extLst>
              <a:ext uri="{FF2B5EF4-FFF2-40B4-BE49-F238E27FC236}">
                <a16:creationId xmlns:a16="http://schemas.microsoft.com/office/drawing/2014/main" id="{10AE828B-97C9-48DE-A3A9-9F31BBCD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4222" y="4779426"/>
            <a:ext cx="487363" cy="487363"/>
          </a:xfrm>
          <a:prstGeom prst="rect">
            <a:avLst/>
          </a:prstGeom>
        </p:spPr>
      </p:pic>
      <p:pic>
        <p:nvPicPr>
          <p:cNvPr id="7" name="Čuvar mesta za sadržaj 6">
            <a:extLst>
              <a:ext uri="{FF2B5EF4-FFF2-40B4-BE49-F238E27FC236}">
                <a16:creationId xmlns:a16="http://schemas.microsoft.com/office/drawing/2014/main" id="{DDC7472B-5CC0-4E66-AC70-FE545CE5E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196948"/>
            <a:ext cx="9334896" cy="6443003"/>
          </a:xfrm>
        </p:spPr>
      </p:pic>
    </p:spTree>
    <p:extLst>
      <p:ext uri="{BB962C8B-B14F-4D97-AF65-F5344CB8AC3E}">
        <p14:creationId xmlns:p14="http://schemas.microsoft.com/office/powerpoint/2010/main" val="5959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05B1AF5-CD9E-4F16-B067-FC5BA2B89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563034"/>
            <a:ext cx="8534400" cy="5711157"/>
          </a:xfrm>
        </p:spPr>
        <p:txBody>
          <a:bodyPr>
            <a:normAutofit/>
          </a:bodyPr>
          <a:lstStyle/>
          <a:p>
            <a:r>
              <a:rPr lang="sr-Cyrl-B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1.У</a:t>
            </a:r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овој композицији чујемо </a:t>
            </a:r>
            <a:r>
              <a:rPr lang="sr-Cyrl-B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ВИОЛИНУ</a:t>
            </a:r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Виолина је гудачки инструмент.</a:t>
            </a:r>
          </a:p>
          <a:p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Композицију изводи виолина у пратњи оркестра.</a:t>
            </a:r>
          </a:p>
          <a:p>
            <a:endParaRPr lang="sr-Cyrl-B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2.У</a:t>
            </a:r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овој композицији чујемо само инструменте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(нема вокала-гласова).</a:t>
            </a:r>
          </a:p>
          <a:p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 композицију изводе само инструменти то је   </a:t>
            </a:r>
            <a:r>
              <a:rPr lang="sr-Cyrl-B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ИНСТРУМЕНТАЛНА МУЗИКА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sr-Cyrl-B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BA" sz="2400" dirty="0"/>
          </a:p>
        </p:txBody>
      </p:sp>
    </p:spTree>
    <p:extLst>
      <p:ext uri="{BB962C8B-B14F-4D97-AF65-F5344CB8AC3E}">
        <p14:creationId xmlns:p14="http://schemas.microsoft.com/office/powerpoint/2010/main" val="20972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sečak">
  <a:themeElements>
    <a:clrScheme name="Is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</TotalTime>
  <Words>200</Words>
  <Application>Microsoft Office PowerPoint</Application>
  <PresentationFormat>Široki ekran</PresentationFormat>
  <Paragraphs>33</Paragraphs>
  <Slides>11</Slides>
  <Notes>0</Notes>
  <HiddenSlides>0</HiddenSlides>
  <MMClips>2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Century Gothic</vt:lpstr>
      <vt:lpstr>Times New Roman</vt:lpstr>
      <vt:lpstr>Wingdings 3</vt:lpstr>
      <vt:lpstr>Isečak</vt:lpstr>
      <vt:lpstr>PowerPoint prezentacija</vt:lpstr>
      <vt:lpstr>ЗИМА АНТОНИО ВИВАЛДИ</vt:lpstr>
      <vt:lpstr> O KOMПОЗИТОРУ</vt:lpstr>
      <vt:lpstr>  </vt:lpstr>
      <vt:lpstr>             КОНЦЕРТ је музичко дјело које се изводи уживо пред  публиком. </vt:lpstr>
      <vt:lpstr>PowerPoint prezentacija</vt:lpstr>
      <vt:lpstr> ПАЖЉИВО СЛУШАЈ КОМПОЗИЦИЈУ и        одговори на питања! </vt:lpstr>
      <vt:lpstr>PowerPoint prezentacija</vt:lpstr>
      <vt:lpstr>PowerPoint prezentacija</vt:lpstr>
      <vt:lpstr>         Гудачки инструменти     виолина, виола, виолончело, контрабас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56</cp:revision>
  <dcterms:created xsi:type="dcterms:W3CDTF">2020-11-15T10:57:16Z</dcterms:created>
  <dcterms:modified xsi:type="dcterms:W3CDTF">2020-11-20T13:51:50Z</dcterms:modified>
</cp:coreProperties>
</file>