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24E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3593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3884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4497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832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1291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4162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738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1334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060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4874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8968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FE84-FC82-404D-BBEC-3C43A5C5E99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342A-FA4C-43E1-B638-0643F9C5774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2599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9613" y="2508068"/>
            <a:ext cx="88045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000" dirty="0" smtClean="0">
                <a:solidFill>
                  <a:srgbClr val="FFFF00"/>
                </a:solidFill>
              </a:rPr>
              <a:t>БАЦАЊЕ ЛОПТИЦЕ У ЦИЉ</a:t>
            </a:r>
            <a:endParaRPr lang="sr-Cyrl-BA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remium Vector | Kids children playing playgroun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519" y="0"/>
            <a:ext cx="9734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326" y="1149531"/>
            <a:ext cx="3971108" cy="368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Oval 4"/>
          <p:cNvSpPr/>
          <p:nvPr/>
        </p:nvSpPr>
        <p:spPr>
          <a:xfrm>
            <a:off x="1149531" y="1685109"/>
            <a:ext cx="2645229" cy="261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32857" y="2194560"/>
            <a:ext cx="1632857" cy="15675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724988" y="2011680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003300"/>
                </a:solidFill>
              </a:rPr>
              <a:t>1</a:t>
            </a:r>
            <a:endParaRPr lang="sr-Cyrl-BA" sz="3200" dirty="0">
              <a:solidFill>
                <a:srgbClr val="00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2936" y="2596455"/>
            <a:ext cx="692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/>
              <a:t>3</a:t>
            </a:r>
            <a:endParaRPr lang="sr-Cyrl-B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77546" y="21945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/>
              <a:t>2</a:t>
            </a:r>
            <a:endParaRPr lang="sr-Cyrl-BA" sz="3200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5094513" y="2304067"/>
            <a:ext cx="2181497" cy="2275991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2050" name="Picture 2" descr="FC Barcelona Koš Tabla - Cobra Toys - internet prodavnica igračak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6" t="-295" r="19280" b="295"/>
          <a:stretch/>
        </p:blipFill>
        <p:spPr bwMode="auto">
          <a:xfrm>
            <a:off x="8203474" y="966667"/>
            <a:ext cx="3526971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 rot="173167">
            <a:off x="9434590" y="1586439"/>
            <a:ext cx="1254034" cy="171563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Oval 12"/>
          <p:cNvSpPr/>
          <p:nvPr/>
        </p:nvSpPr>
        <p:spPr>
          <a:xfrm>
            <a:off x="1120936" y="5893941"/>
            <a:ext cx="679854" cy="63924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Oval 15"/>
          <p:cNvSpPr/>
          <p:nvPr/>
        </p:nvSpPr>
        <p:spPr>
          <a:xfrm>
            <a:off x="1908266" y="5342708"/>
            <a:ext cx="679854" cy="6392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Oval 16"/>
          <p:cNvSpPr/>
          <p:nvPr/>
        </p:nvSpPr>
        <p:spPr>
          <a:xfrm>
            <a:off x="2109358" y="6035040"/>
            <a:ext cx="679854" cy="6392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Oval 17"/>
          <p:cNvSpPr/>
          <p:nvPr/>
        </p:nvSpPr>
        <p:spPr>
          <a:xfrm>
            <a:off x="2899954" y="5548192"/>
            <a:ext cx="679854" cy="63924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Oval 18"/>
          <p:cNvSpPr/>
          <p:nvPr/>
        </p:nvSpPr>
        <p:spPr>
          <a:xfrm>
            <a:off x="3794760" y="5548193"/>
            <a:ext cx="679854" cy="6392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Oval 19"/>
          <p:cNvSpPr/>
          <p:nvPr/>
        </p:nvSpPr>
        <p:spPr>
          <a:xfrm>
            <a:off x="4883331" y="5893942"/>
            <a:ext cx="679854" cy="63924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321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7</cp:revision>
  <dcterms:created xsi:type="dcterms:W3CDTF">2020-11-07T21:46:17Z</dcterms:created>
  <dcterms:modified xsi:type="dcterms:W3CDTF">2020-11-07T22:44:15Z</dcterms:modified>
</cp:coreProperties>
</file>