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58" r:id="rId5"/>
    <p:sldId id="259" r:id="rId6"/>
    <p:sldId id="262" r:id="rId7"/>
    <p:sldId id="265" r:id="rId8"/>
    <p:sldId id="264" r:id="rId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8678" y="1600201"/>
            <a:ext cx="7176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8126" y="1600201"/>
            <a:ext cx="71788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t="-3000" r="-2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6708-7EC0-454E-8C54-5E958088DA2E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33FF0-E0A9-47F7-A54B-851CF4D45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813719" y="1143000"/>
            <a:ext cx="8825658" cy="332958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Једначине</a:t>
            </a:r>
            <a:r>
              <a:rPr lang="en-US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BA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Oдређивање</a:t>
            </a:r>
            <a:r>
              <a:rPr lang="en-US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непознатог</a:t>
            </a:r>
            <a:r>
              <a:rPr lang="en-US" sz="5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дјелиоца</a:t>
            </a:r>
            <a:endParaRPr lang="en-US" sz="5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08092" y="1600200"/>
            <a:ext cx="10945654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</a:t>
            </a:r>
            <a:endParaRPr kumimoji="0" lang="sr-Cyrl-R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Cyrl-R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530" y="764704"/>
            <a:ext cx="1340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oie_transparent - 2020-05-23T224659.133.png"/>
          <p:cNvPicPr>
            <a:picLocks noChangeAspect="1"/>
          </p:cNvPicPr>
          <p:nvPr/>
        </p:nvPicPr>
        <p:blipFill>
          <a:blip r:embed="rId2" cstate="print"/>
          <a:srcRect l="29582" t="14823" r="30153" b="35027"/>
          <a:stretch>
            <a:fillRect/>
          </a:stretch>
        </p:blipFill>
        <p:spPr>
          <a:xfrm>
            <a:off x="670719" y="1752600"/>
            <a:ext cx="3537520" cy="3180185"/>
          </a:xfrm>
          <a:prstGeom prst="rect">
            <a:avLst/>
          </a:prstGeom>
        </p:spPr>
      </p:pic>
      <p:pic>
        <p:nvPicPr>
          <p:cNvPr id="7" name="Picture 6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5519" y="4953000"/>
            <a:ext cx="778162" cy="908720"/>
          </a:xfrm>
          <a:prstGeom prst="rect">
            <a:avLst/>
          </a:prstGeom>
        </p:spPr>
      </p:pic>
      <p:pic>
        <p:nvPicPr>
          <p:cNvPr id="8" name="Picture 7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9919" y="4953000"/>
            <a:ext cx="778162" cy="908720"/>
          </a:xfrm>
          <a:prstGeom prst="rect">
            <a:avLst/>
          </a:prstGeom>
        </p:spPr>
      </p:pic>
      <p:pic>
        <p:nvPicPr>
          <p:cNvPr id="9" name="Picture 8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4319" y="4953000"/>
            <a:ext cx="778162" cy="908720"/>
          </a:xfrm>
          <a:prstGeom prst="rect">
            <a:avLst/>
          </a:prstGeom>
        </p:spPr>
      </p:pic>
      <p:pic>
        <p:nvPicPr>
          <p:cNvPr id="10" name="Picture 9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4919" y="4953000"/>
            <a:ext cx="778162" cy="908720"/>
          </a:xfrm>
          <a:prstGeom prst="rect">
            <a:avLst/>
          </a:prstGeom>
        </p:spPr>
      </p:pic>
      <p:pic>
        <p:nvPicPr>
          <p:cNvPr id="13" name="Picture 12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9319" y="4953000"/>
            <a:ext cx="778162" cy="908720"/>
          </a:xfrm>
          <a:prstGeom prst="rect">
            <a:avLst/>
          </a:prstGeom>
        </p:spPr>
      </p:pic>
      <p:pic>
        <p:nvPicPr>
          <p:cNvPr id="14" name="Picture 13" descr="oie_transparent - 2020-05-23T224913.28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3719" y="4953000"/>
            <a:ext cx="778162" cy="90872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852319" y="2057400"/>
            <a:ext cx="29354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Cyrl-R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2 = 3 </a:t>
            </a:r>
            <a:endParaRPr lang="en-US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28319" y="3733800"/>
            <a:ext cx="2249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ДЈЕЉЕНИК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52519" y="3733800"/>
            <a:ext cx="2164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ДЈЕЛИЛАЦ</a:t>
            </a:r>
            <a:endParaRPr lang="en-US" sz="2800" dirty="0"/>
          </a:p>
        </p:txBody>
      </p:sp>
      <p:sp>
        <p:nvSpPr>
          <p:cNvPr id="25" name="Rectangle 24"/>
          <p:cNvSpPr/>
          <p:nvPr/>
        </p:nvSpPr>
        <p:spPr>
          <a:xfrm>
            <a:off x="9509919" y="2209800"/>
            <a:ext cx="2173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КОЛИЧНИК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5166519" y="2971800"/>
            <a:ext cx="900414" cy="7620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223919" y="2971800"/>
            <a:ext cx="838200" cy="68580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8671719" y="2514600"/>
            <a:ext cx="6096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772E-6 -4.45087E-6 L 0.06202 -0.443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844E-7 -4.45087E-6 L 0.0683 -0.443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8376E-6 -4.45087E-6 L -0.16362 -0.27699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" y="-13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0021E-6 -4.45087E-6 L -0.16989 -0.2769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" y="-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0747E-7 -4.45087E-6 L -0.2263 -0.1216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6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783E-6 -4.45087E-6 L -0.2263 -0.121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85A35D-7F0B-4E28-9D09-39E73FA155AA}"/>
              </a:ext>
            </a:extLst>
          </p:cNvPr>
          <p:cNvSpPr txBox="1">
            <a:spLocks/>
          </p:cNvSpPr>
          <p:nvPr/>
        </p:nvSpPr>
        <p:spPr>
          <a:xfrm>
            <a:off x="1432719" y="2819400"/>
            <a:ext cx="8610601" cy="30665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2.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Дјељеник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је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72,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дјелилац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непознат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3200" dirty="0" smtClean="0">
                <a:solidFill>
                  <a:srgbClr val="EBEBEB"/>
                </a:solidFill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количник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8.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Одреди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дјелилац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!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EBEBEB"/>
                </a:solidFill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EBEBEB"/>
                </a:solidFill>
                <a:latin typeface="Arial" pitchFamily="34" charset="0"/>
                <a:ea typeface="+mj-ea"/>
                <a:cs typeface="Arial" pitchFamily="34" charset="0"/>
              </a:rPr>
              <a:t>8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x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=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EBEBEB"/>
                </a:solidFill>
                <a:latin typeface="Arial" pitchFamily="34" charset="0"/>
                <a:ea typeface="+mj-ea"/>
                <a:cs typeface="Arial" pitchFamily="34" charset="0"/>
              </a:rPr>
              <a:t>9</a:t>
            </a:r>
            <a:endParaRPr kumimoji="0" lang="sr-Cyrl-BA" sz="3200" b="0" i="0" u="none" strike="noStrike" kern="1200" cap="none" spc="0" normalizeH="0" baseline="0" noProof="0" dirty="0" smtClean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р:</a:t>
            </a:r>
            <a:r>
              <a:rPr kumimoji="0" lang="sr-Cyrl-B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EBEBEB"/>
                </a:solidFill>
                <a:latin typeface="Arial" pitchFamily="34" charset="0"/>
                <a:ea typeface="+mj-ea"/>
                <a:cs typeface="Arial" pitchFamily="34" charset="0"/>
              </a:rPr>
              <a:t>72 : 9 = 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61719" y="1981200"/>
            <a:ext cx="16722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n-US" sz="2800" dirty="0"/>
          </a:p>
        </p:txBody>
      </p:sp>
      <p:pic>
        <p:nvPicPr>
          <p:cNvPr id="7" name="Picture 6" descr="oie_transparent - 2020-05-24T110654.98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71719" y="3505200"/>
            <a:ext cx="3207914" cy="3176587"/>
          </a:xfrm>
          <a:prstGeom prst="rect">
            <a:avLst/>
          </a:prstGeom>
        </p:spPr>
      </p:pic>
      <p:pic>
        <p:nvPicPr>
          <p:cNvPr id="8" name="Picture 7" descr="sov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14800"/>
            <a:ext cx="2237631" cy="2362200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213519" y="1524000"/>
            <a:ext cx="3886200" cy="28194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0719" y="2286000"/>
            <a:ext cx="281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Непознати дјелилац тражи ђак, а то је посао лак.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519" y="2133600"/>
            <a:ext cx="403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Дјељеник ставимо прво, знак дијељења као друго, па количник на крај и лако добијемо дјелилац тај!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519" y="2286000"/>
            <a:ext cx="403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крају увијек провјеру уради да видиш да ли је дјелилац прави.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/>
      <p:bldP spid="10" grpId="1"/>
      <p:bldP spid="11" grpId="1"/>
      <p:bldP spid="11" grpId="2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9EE0BB-C309-45B8-98C3-75146B98E288}"/>
              </a:ext>
            </a:extLst>
          </p:cNvPr>
          <p:cNvSpPr txBox="1">
            <a:spLocks/>
          </p:cNvSpPr>
          <p:nvPr/>
        </p:nvSpPr>
        <p:spPr>
          <a:xfrm>
            <a:off x="2118519" y="1600200"/>
            <a:ext cx="7322471" cy="33202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Непознати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дјелилац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израчунавамо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када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дјељеник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подијелимо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количником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5119" y="685800"/>
            <a:ext cx="90081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3200" b="1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3. Како </a:t>
            </a:r>
            <a:r>
              <a:rPr lang="sr-Cyrl-BA" sz="3200" b="1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израчунавамо непознати дјелилац?</a:t>
            </a:r>
            <a:endParaRPr lang="en-US" sz="3200" b="1" dirty="0"/>
          </a:p>
        </p:txBody>
      </p:sp>
      <p:pic>
        <p:nvPicPr>
          <p:cNvPr id="4" name="Picture 3" descr="sova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519" y="3429000"/>
            <a:ext cx="2880519" cy="30408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0DD724-309E-4E75-B25A-459ECBDBCC06}"/>
              </a:ext>
            </a:extLst>
          </p:cNvPr>
          <p:cNvSpPr txBox="1">
            <a:spLocks/>
          </p:cNvSpPr>
          <p:nvPr/>
        </p:nvSpPr>
        <p:spPr>
          <a:xfrm>
            <a:off x="670719" y="381001"/>
            <a:ext cx="9404723" cy="838199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28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r>
              <a:rPr kumimoji="0" lang="sr-Cyrl-BA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Израчунај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непознати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дјелилац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                         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1119" y="1371600"/>
            <a:ext cx="2659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                                 </a:t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                                 </a:t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                                   </a:t>
            </a:r>
            <a:b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508919" y="2133600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508919" y="2743200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7  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08919" y="358140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127919" y="1524000"/>
            <a:ext cx="21916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014119" y="1524000"/>
            <a:ext cx="20970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471319" y="2133600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36 : 9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471319" y="2667000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4  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471319" y="350520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595519" y="1524000"/>
            <a:ext cx="20826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48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9052719" y="2133600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9052719" y="2667000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 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9052719" y="350520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48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19" y="609600"/>
            <a:ext cx="10246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. Којим бројем треба подијелити 56 да би се добио број 8?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356519" y="1905000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56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56519" y="2514600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7  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56519" y="320040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56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280319" y="1295400"/>
            <a:ext cx="1871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56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pic>
        <p:nvPicPr>
          <p:cNvPr id="7" name="Picture 6" descr="djevojcic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8919" y="3124200"/>
            <a:ext cx="2431851" cy="3276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04119" y="4267200"/>
            <a:ext cx="475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Треба подијелити бројем 7.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19" y="609600"/>
            <a:ext cx="10147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6. Којим бројем треба подијелити 64 да би се добио број 8?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356519" y="1905000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64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356519" y="2514600"/>
            <a:ext cx="1172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 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356519" y="3200400"/>
            <a:ext cx="2449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64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280319" y="1295400"/>
            <a:ext cx="18710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64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sr-Cyrl-BA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204119" y="4267200"/>
            <a:ext cx="47506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>
                <a:solidFill>
                  <a:srgbClr val="EBEBEB"/>
                </a:solidFill>
                <a:latin typeface="Arial" pitchFamily="34" charset="0"/>
                <a:cs typeface="Arial" pitchFamily="34" charset="0"/>
              </a:rPr>
              <a:t>Треба подијелити бројем 8.</a:t>
            </a:r>
            <a:endParaRPr lang="en-US" sz="2800" dirty="0"/>
          </a:p>
        </p:txBody>
      </p:sp>
      <p:pic>
        <p:nvPicPr>
          <p:cNvPr id="9" name="Picture 8" descr="oie_transparent - 2020-05-24T125111.07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90919" y="3276600"/>
            <a:ext cx="1676400" cy="2959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2000"/>
          </a:blip>
          <a:srcRect/>
          <a:stretch>
            <a:fillRect l="-1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5719" y="914400"/>
            <a:ext cx="617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за самосталан рад:</a:t>
            </a:r>
          </a:p>
          <a:p>
            <a:pPr algn="ctr"/>
            <a:endParaRPr lang="sr-Cyrl-BA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Урадити 2,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3,</a:t>
            </a:r>
            <a:r>
              <a:rPr lang="sr-Cyrl-BA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7. и 8. задатак у уџбенику Математике на 123. страни.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265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Једначине   Oдређивање непознатог дјелиоца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Једначине: одређивање непознатог дјелиоца</dc:title>
  <dc:creator>PC</dc:creator>
  <cp:lastModifiedBy>PC</cp:lastModifiedBy>
  <cp:revision>9</cp:revision>
  <dcterms:created xsi:type="dcterms:W3CDTF">2020-05-23T19:44:28Z</dcterms:created>
  <dcterms:modified xsi:type="dcterms:W3CDTF">2020-05-27T22:48:31Z</dcterms:modified>
</cp:coreProperties>
</file>