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204"/>
    <a:srgbClr val="293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91E861-F7DC-4D49-BA3F-06205D65152B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DC1C15-EEC4-44E1-82A3-82329935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E4DE8B-3722-4CF0-BCD3-9BE2D5AE38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1894-4DB8-4006-B311-FF5C4E1F6431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E924-0818-4265-ACC1-3C4C6558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61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840E-C2BB-4379-9E05-65C57476351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9477-E641-4BBD-8AC6-885265D8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2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A9DB-E150-4F96-9E07-D36434034EB9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DB53-4CD7-4538-86CF-C2AC37BA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3E25-CC72-49B2-9378-ED5B99D48D57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5AD0-3D86-47BD-B340-D0032068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30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3623-BDC5-4DA6-A169-5BCB0FC63929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FB18-28BB-4C9A-9DDD-4C2A4692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4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FA6F-D85B-4CB0-943B-0291AD4A7F1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89CD-D752-484B-85F0-F9D401DB3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47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A1A7-5389-40EC-A483-DF46A560248A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C9D5-EB58-40AC-9BCC-4475B908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90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690F-30B4-4373-84E6-61DD57557C45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6E95-8D12-4FA4-BC05-4648FCFE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04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8844-9033-4703-98FC-846A35ED77CB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0119-D716-4739-AADE-36E4FA53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9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3813-10E7-469E-ABDA-26DFB8CAF4DB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9113-199E-46E9-8958-AC09987AD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4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BF5D-06B6-4B0A-8CC0-FBD3816D050A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E404-81F1-4467-BAE1-53D282DF6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34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D73BB-19AB-454A-834E-32470D33F2F8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852E18-A708-4331-AFE6-FD49BE09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058863"/>
            <a:ext cx="7772400" cy="1103312"/>
          </a:xfrm>
        </p:spPr>
        <p:txBody>
          <a:bodyPr/>
          <a:lstStyle/>
          <a:p>
            <a:pPr eaLnBrk="1" hangingPunct="1"/>
            <a:r>
              <a:rPr lang="sr-Cyrl-BA" altLang="en-US" sz="3200" smtClean="0">
                <a:solidFill>
                  <a:schemeClr val="bg1"/>
                </a:solidFill>
              </a:rPr>
              <a:t>Модест Мусоргски</a:t>
            </a:r>
            <a:endParaRPr lang="en-US" altLang="en-US" sz="3200" smtClean="0">
              <a:solidFill>
                <a:schemeClr val="bg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1978025"/>
            <a:ext cx="7086600" cy="1314450"/>
          </a:xfrm>
        </p:spPr>
        <p:txBody>
          <a:bodyPr/>
          <a:lstStyle/>
          <a:p>
            <a:pPr eaLnBrk="1" hangingPunct="1"/>
            <a:r>
              <a:rPr lang="sr-Latn-BA" altLang="en-US" sz="4000" smtClean="0">
                <a:solidFill>
                  <a:schemeClr val="bg1"/>
                </a:solidFill>
              </a:rPr>
              <a:t>„</a:t>
            </a:r>
            <a:r>
              <a:rPr lang="sr-Cyrl-BA" altLang="en-US" sz="4000" smtClean="0">
                <a:solidFill>
                  <a:schemeClr val="bg1"/>
                </a:solidFill>
              </a:rPr>
              <a:t>Игра пилета у љусци од јајета</a:t>
            </a:r>
            <a:r>
              <a:rPr lang="sr-Latn-BA" altLang="en-US" sz="4000" smtClean="0">
                <a:solidFill>
                  <a:schemeClr val="bg1"/>
                </a:solidFill>
              </a:rPr>
              <a:t>“</a:t>
            </a:r>
            <a:r>
              <a:rPr lang="sr-Cyrl-BA" altLang="en-US" sz="4000" smtClean="0">
                <a:solidFill>
                  <a:schemeClr val="bg1"/>
                </a:solidFill>
              </a:rPr>
              <a:t> и </a:t>
            </a:r>
            <a:r>
              <a:rPr lang="sr-Latn-BA" altLang="en-US" sz="4000" smtClean="0">
                <a:solidFill>
                  <a:schemeClr val="bg1"/>
                </a:solidFill>
              </a:rPr>
              <a:t>„</a:t>
            </a:r>
            <a:r>
              <a:rPr lang="sr-Cyrl-BA" altLang="en-US" sz="4000" smtClean="0">
                <a:solidFill>
                  <a:schemeClr val="bg1"/>
                </a:solidFill>
              </a:rPr>
              <a:t>Баба Јага</a:t>
            </a:r>
            <a:r>
              <a:rPr lang="sr-Latn-BA" altLang="en-US" sz="4000" smtClean="0">
                <a:solidFill>
                  <a:schemeClr val="bg1"/>
                </a:solidFill>
              </a:rPr>
              <a:t>“</a:t>
            </a:r>
            <a:endParaRPr lang="en-US" altLang="en-US" sz="4000" smtClean="0">
              <a:solidFill>
                <a:schemeClr val="bg1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382411" y="395287"/>
            <a:ext cx="237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 dirty="0">
                <a:solidFill>
                  <a:schemeClr val="bg1"/>
                </a:solidFill>
              </a:rPr>
              <a:t>Музичка </a:t>
            </a:r>
            <a:r>
              <a:rPr lang="sr-Cyrl-BA" altLang="en-US" sz="2400" dirty="0" smtClean="0">
                <a:solidFill>
                  <a:schemeClr val="bg1"/>
                </a:solidFill>
              </a:rPr>
              <a:t>култура</a:t>
            </a:r>
            <a:endParaRPr lang="sr-Cyrl-BA" altLang="en-US" sz="2400" dirty="0">
              <a:solidFill>
                <a:schemeClr val="bg1"/>
              </a:solidFill>
            </a:endParaRPr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92475"/>
            <a:ext cx="4391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5613" y="1347788"/>
            <a:ext cx="5761037" cy="3076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Cyrl-BA" altLang="en-US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BA" altLang="en-US" sz="2400" smtClean="0">
                <a:solidFill>
                  <a:schemeClr val="bg1"/>
                </a:solidFill>
              </a:rPr>
              <a:t>Једно од његових најзначајнијих дјела      јесте композиција „Слике са изложбе“. </a:t>
            </a:r>
            <a:endParaRPr lang="sr-Latn-BA" altLang="en-US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Cyrl-BA" altLang="en-US" sz="2400" smtClean="0">
                <a:solidFill>
                  <a:schemeClr val="bg1"/>
                </a:solidFill>
              </a:rPr>
              <a:t>Инспирисан сликама са једне изложбе написао је низ кратких, веома занимљивих композиција, које остављају снажан утисак на слушаоца. Међу њима су „Игра пилета у љусци јајета“ и „Баба Јага“.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9100"/>
            <a:ext cx="23764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68313" y="411163"/>
            <a:ext cx="568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Модест Петрович Мусоргски (1839 – 1881) је руски композитор. Таленат за музику је наслиједио од родитеља.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443663" y="3651250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1800">
                <a:solidFill>
                  <a:schemeClr val="bg1"/>
                </a:solidFill>
              </a:rPr>
              <a:t>Модест Мусоргски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11163"/>
            <a:ext cx="8424863" cy="3960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2400" dirty="0" smtClean="0">
                <a:solidFill>
                  <a:schemeClr val="bg1"/>
                </a:solidFill>
              </a:rPr>
              <a:t>Послушајмо композицију!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050 - Slike sa izlozbe - igra pileta u ljusci i baba Jaga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39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8" y="3276600"/>
            <a:ext cx="20177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17875"/>
            <a:ext cx="2044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1288" y="1203325"/>
            <a:ext cx="3960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На интересантан начин композитор је приказао игру малих балетана – разиграних пилића.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1058863"/>
            <a:ext cx="39608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Баба Јага је личност из руских бајки. Сликовито је приказана у колиби која се налази на кокошијим ногама и захваљујући њима може да се помјера и хода.</a:t>
            </a:r>
            <a:endParaRPr lang="en-US" altLang="en-US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 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317875"/>
            <a:ext cx="22018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76600"/>
            <a:ext cx="22653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50 - Slike sa izlozbe - igra pileta u ljusci i baba Jag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55232" y="3395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16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52425" y="484188"/>
            <a:ext cx="674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1. Које инструменте си препознао у композицији?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22263" y="1898650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2. Да ли си осјетио разлику у брзини извођења друге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    композиције?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95288" y="3497263"/>
            <a:ext cx="541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3. Ово дјело изводи: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Cyrl-BA" altLang="en-US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              а) хор     б) оркестар     в) солиста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12008" y="4265613"/>
            <a:ext cx="431800" cy="4318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281113" y="2892425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ДА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570413" y="2890838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НЕ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1838" y="2890838"/>
            <a:ext cx="123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>
                <a:solidFill>
                  <a:schemeClr val="bg1"/>
                </a:solidFill>
              </a:rPr>
              <a:t>Бржа је.</a:t>
            </a:r>
            <a:endParaRPr lang="en-US" altLang="en-US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01738" y="3352800"/>
            <a:ext cx="7207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987425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BA" altLang="en-US" sz="2400" dirty="0">
                <a:solidFill>
                  <a:schemeClr val="bg1"/>
                </a:solidFill>
              </a:rPr>
              <a:t>Флаута, пиколо флаута, фагот, триангл, чинеле и гудачке </a:t>
            </a:r>
            <a:r>
              <a:rPr lang="sr-Cyrl-BA" altLang="en-US" sz="2400" dirty="0" smtClean="0">
                <a:solidFill>
                  <a:schemeClr val="bg1"/>
                </a:solidFill>
              </a:rPr>
              <a:t>инструменте</a:t>
            </a:r>
            <a:r>
              <a:rPr lang="sr-Cyrl-BA" altLang="en-US" sz="2400" dirty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BA" altLang="en-US" sz="2400" u="sng" dirty="0" smtClean="0">
                <a:solidFill>
                  <a:schemeClr val="bg1"/>
                </a:solidFill>
                <a:latin typeface="+mn-lt"/>
              </a:rPr>
              <a:t>Задатак за самосталан рад</a:t>
            </a:r>
            <a:endParaRPr lang="en-US" altLang="en-US" sz="2400" u="sng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BA" sz="2400" dirty="0" smtClean="0">
                <a:solidFill>
                  <a:schemeClr val="bg1"/>
                </a:solidFill>
              </a:rPr>
              <a:t>1. Осмисли и изведи покрете уз музику „Игра пилета у љусци од јајета“.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r-Cyrl-BA" sz="24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BA" sz="24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BA" sz="24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Cyrl-BA" sz="24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BA" sz="2400" dirty="0" smtClean="0">
                <a:solidFill>
                  <a:schemeClr val="bg1"/>
                </a:solidFill>
              </a:rPr>
              <a:t>2. Нацртај један мотив из композиције „Баба Јага“.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9588"/>
            <a:ext cx="2089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223</Words>
  <Application>Microsoft Office PowerPoint</Application>
  <PresentationFormat>On-screen Show (16:9)</PresentationFormat>
  <Paragraphs>30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Модест Мусоргски</vt:lpstr>
      <vt:lpstr>Slide 2</vt:lpstr>
      <vt:lpstr>Slide 3</vt:lpstr>
      <vt:lpstr>Slide 4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Модест Мусоргски</dc:title>
  <dc:creator>User</dc:creator>
  <cp:lastModifiedBy>user</cp:lastModifiedBy>
  <cp:revision>21</cp:revision>
  <dcterms:created xsi:type="dcterms:W3CDTF">2020-04-11T12:23:03Z</dcterms:created>
  <dcterms:modified xsi:type="dcterms:W3CDTF">2020-04-30T19:07:22Z</dcterms:modified>
</cp:coreProperties>
</file>