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0EBD8-BB3B-4E84-BAF8-060FC0D41CE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3352A-ADF0-40A9-9557-DE64F7B6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kvir za tekst 4"/>
          <p:cNvSpPr txBox="1"/>
          <p:nvPr/>
        </p:nvSpPr>
        <p:spPr>
          <a:xfrm>
            <a:off x="571472" y="642924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ЛИКОВНА КУЛТУРА </a:t>
            </a:r>
          </a:p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5. разред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1643042" y="2643188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ИЗВЕДЕНЕ БОЈЕ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lika 3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28610"/>
            <a:ext cx="1876425" cy="1876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571486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Основне боје су црвена, плава и жута.</a:t>
            </a:r>
            <a:endParaRPr lang="sr-Latn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Њих не можемо добити од других боја, нити их можемо разложити на друге боје.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 зато њиховом комбинацијом можемо добити изведене боје, односно даље све остале боје.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lipsa 2"/>
          <p:cNvSpPr/>
          <p:nvPr/>
        </p:nvSpPr>
        <p:spPr>
          <a:xfrm>
            <a:off x="1928794" y="135730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4000496" y="135730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6072198" y="1357304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285735"/>
            <a:ext cx="77153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ПЛАВА      +         ЖУТА       =       ЗЕЛЕНА</a:t>
            </a:r>
          </a:p>
          <a:p>
            <a:pPr algn="ctr"/>
            <a:endParaRPr lang="sr-Cyrl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ЦРВЕНА       +        ПЛАВА     =      ЉУБИЧАСТА</a:t>
            </a:r>
          </a:p>
          <a:p>
            <a:pPr algn="ctr"/>
            <a:endParaRPr lang="sr-Cyrl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ЖУТА       +         ЦРВЕНА     =    НАРАНЏАСТА</a:t>
            </a:r>
          </a:p>
          <a:p>
            <a:pPr algn="ctr"/>
            <a:endParaRPr lang="sr-Cyrl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1428728" y="785800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3786182" y="7858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6143636" y="785800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428728" y="228599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a 8"/>
          <p:cNvSpPr/>
          <p:nvPr/>
        </p:nvSpPr>
        <p:spPr>
          <a:xfrm>
            <a:off x="3786182" y="2285998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a 9"/>
          <p:cNvSpPr/>
          <p:nvPr/>
        </p:nvSpPr>
        <p:spPr>
          <a:xfrm>
            <a:off x="6072198" y="2285998"/>
            <a:ext cx="914400" cy="914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1428728" y="3857634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3786182" y="3929072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a 12"/>
          <p:cNvSpPr/>
          <p:nvPr/>
        </p:nvSpPr>
        <p:spPr>
          <a:xfrm>
            <a:off x="6072198" y="3929072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857238"/>
            <a:ext cx="371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ИЗВЕДЕНЕ  БОЈЕ СУ:</a:t>
            </a:r>
          </a:p>
          <a:p>
            <a:endParaRPr lang="sr-Cyrl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Latn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ЗЕЛЕНА</a:t>
            </a:r>
          </a:p>
          <a:p>
            <a:pPr>
              <a:buFontTx/>
              <a:buChar char="-"/>
            </a:pPr>
            <a:endParaRPr lang="sr-Cyrl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Latn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ЉУБИЧАСТА </a:t>
            </a:r>
          </a:p>
          <a:p>
            <a:pPr>
              <a:buFontTx/>
              <a:buChar char="-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Latn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НАРАНЏАСТА</a:t>
            </a:r>
          </a:p>
        </p:txBody>
      </p:sp>
      <p:pic>
        <p:nvPicPr>
          <p:cNvPr id="5" name="Slika 4" descr="157551422_2522118871422776_766478098906198076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785800"/>
            <a:ext cx="3929065" cy="2946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785786" y="785800"/>
            <a:ext cx="7572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Све ове боје, и основне и изведене, често нам и сама природа показује. Као када након кише угрије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унце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створи дугу.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Ваш задатак је да се окренете око себе и у природи око вас пронађете мотив рада. Слика треба да садржи само изведене боје (зелену, љубичасту и наранџасту).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158121687_135590225046149_1626724879307657707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928676"/>
            <a:ext cx="4071966" cy="3053975"/>
          </a:xfrm>
          <a:prstGeom prst="rect">
            <a:avLst/>
          </a:prstGeom>
        </p:spPr>
      </p:pic>
      <p:sp>
        <p:nvSpPr>
          <p:cNvPr id="5" name="Okvir za tekst 4"/>
          <p:cNvSpPr txBox="1"/>
          <p:nvPr/>
        </p:nvSpPr>
        <p:spPr>
          <a:xfrm>
            <a:off x="857224" y="1214428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Прољеће је пробудило боје.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Погледајте цвјетну ливаду, мирисне љубичице, топло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сунце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157870901_188296756042629_548214164211863594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00048"/>
            <a:ext cx="2735092" cy="3643320"/>
          </a:xfrm>
          <a:prstGeom prst="rect">
            <a:avLst/>
          </a:prstGeom>
        </p:spPr>
      </p:pic>
      <p:pic>
        <p:nvPicPr>
          <p:cNvPr id="5" name="Slika 4" descr="158300003_508884386769077_263435558357848830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785800"/>
            <a:ext cx="4095755" cy="3071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158322267_229037562283169_541940277133910706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714362"/>
            <a:ext cx="4357694" cy="3268271"/>
          </a:xfrm>
          <a:prstGeom prst="rect">
            <a:avLst/>
          </a:prstGeom>
        </p:spPr>
      </p:pic>
      <p:sp>
        <p:nvSpPr>
          <p:cNvPr id="3" name="Okvir za tekst 2"/>
          <p:cNvSpPr txBox="1"/>
          <p:nvPr/>
        </p:nvSpPr>
        <p:spPr>
          <a:xfrm>
            <a:off x="5286380" y="1428742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Припремите своје блокове, темпере, кистове, посуде за воду и започните свој експеримент.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163</Words>
  <Application>Microsoft Office PowerPoint</Application>
  <PresentationFormat>Prikaz na ekranu: (16:9)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12</cp:revision>
  <dcterms:created xsi:type="dcterms:W3CDTF">2021-03-06T17:09:33Z</dcterms:created>
  <dcterms:modified xsi:type="dcterms:W3CDTF">2021-03-09T06:56:00Z</dcterms:modified>
</cp:coreProperties>
</file>