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B45608"/>
    <a:srgbClr val="0000FF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24" autoAdjust="0"/>
  </p:normalViewPr>
  <p:slideViewPr>
    <p:cSldViewPr>
      <p:cViewPr varScale="1">
        <p:scale>
          <a:sx n="92" d="100"/>
          <a:sy n="92" d="100"/>
        </p:scale>
        <p:origin x="-762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CCECD-7910-4907-98FD-74A5E51FA0C4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699E80-B262-4A8B-8C30-9C5D70817929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BA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” Бранко Ћопић ”</a:t>
          </a:r>
          <a:endParaRPr lang="en-US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36D6B2-7D87-4E9C-A34C-F9D275A56DA5}" type="parTrans" cxnId="{0EB7A79B-21AC-4252-B4C6-F718278BCE12}">
      <dgm:prSet/>
      <dgm:spPr/>
      <dgm:t>
        <a:bodyPr/>
        <a:lstStyle/>
        <a:p>
          <a:endParaRPr lang="en-US"/>
        </a:p>
      </dgm:t>
    </dgm:pt>
    <dgm:pt modelId="{B03560C9-BA1C-4A65-A47D-DFA28B611B20}" type="sibTrans" cxnId="{0EB7A79B-21AC-4252-B4C6-F718278BCE12}">
      <dgm:prSet/>
      <dgm:spPr/>
      <dgm:t>
        <a:bodyPr/>
        <a:lstStyle/>
        <a:p>
          <a:endParaRPr lang="en-US"/>
        </a:p>
      </dgm:t>
    </dgm:pt>
    <dgm:pt modelId="{0C3462B8-7BA1-4F2C-A64E-879E29477709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BA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бранко</a:t>
          </a:r>
          <a:r>
            <a:rPr lang="sr-Cyrl-BA" sz="2700" b="1" dirty="0" smtClean="0">
              <a:solidFill>
                <a:srgbClr val="FFFF00"/>
              </a:solidFill>
            </a:rPr>
            <a:t>  </a:t>
          </a:r>
          <a:r>
            <a:rPr lang="sr-Cyrl-BA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Ћопић</a:t>
          </a:r>
          <a:endParaRPr lang="en-US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408018-EDF8-4704-88B0-11690640C1C1}" type="parTrans" cxnId="{A88EF3B5-AB98-46F2-8562-FA9777A9DF0C}">
      <dgm:prSet/>
      <dgm:spPr/>
      <dgm:t>
        <a:bodyPr/>
        <a:lstStyle/>
        <a:p>
          <a:endParaRPr lang="en-US"/>
        </a:p>
      </dgm:t>
    </dgm:pt>
    <dgm:pt modelId="{BDE144C3-59DE-4FE9-99FA-F3075B3B19EA}" type="sibTrans" cxnId="{A88EF3B5-AB98-46F2-8562-FA9777A9DF0C}">
      <dgm:prSet/>
      <dgm:spPr/>
      <dgm:t>
        <a:bodyPr/>
        <a:lstStyle/>
        <a:p>
          <a:endParaRPr lang="en-US"/>
        </a:p>
      </dgm:t>
    </dgm:pt>
    <dgm:pt modelId="{9F1F67C8-B3F3-4B8B-ABA5-27BA499C8DB4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BA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требиње</a:t>
          </a:r>
          <a:endParaRPr lang="en-US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38E286-B2B5-4317-9BD8-E50D040FD732}" type="parTrans" cxnId="{BB7F28FE-9719-4F20-937D-16E0A2E4229C}">
      <dgm:prSet/>
      <dgm:spPr/>
      <dgm:t>
        <a:bodyPr/>
        <a:lstStyle/>
        <a:p>
          <a:endParaRPr lang="en-US"/>
        </a:p>
      </dgm:t>
    </dgm:pt>
    <dgm:pt modelId="{AC4AA138-808B-4CEC-9745-90742028F674}" type="sibTrans" cxnId="{BB7F28FE-9719-4F20-937D-16E0A2E4229C}">
      <dgm:prSet/>
      <dgm:spPr/>
      <dgm:t>
        <a:bodyPr/>
        <a:lstStyle/>
        <a:p>
          <a:endParaRPr lang="en-US"/>
        </a:p>
      </dgm:t>
    </dgm:pt>
    <dgm:pt modelId="{EB5AE709-2391-462C-843A-78A1F12E191E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BA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Требиње</a:t>
          </a:r>
          <a:endParaRPr lang="en-US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030480-685B-4B3A-AB84-E51BCE1FC4B9}" type="parTrans" cxnId="{5E43D216-8F3C-4568-BDBE-F71BA018ABF6}">
      <dgm:prSet/>
      <dgm:spPr/>
      <dgm:t>
        <a:bodyPr/>
        <a:lstStyle/>
        <a:p>
          <a:endParaRPr lang="en-US"/>
        </a:p>
      </dgm:t>
    </dgm:pt>
    <dgm:pt modelId="{5D67D623-C318-4AF2-8C26-B200F13B4385}" type="sibTrans" cxnId="{5E43D216-8F3C-4568-BDBE-F71BA018ABF6}">
      <dgm:prSet/>
      <dgm:spPr/>
      <dgm:t>
        <a:bodyPr/>
        <a:lstStyle/>
        <a:p>
          <a:endParaRPr lang="en-US"/>
        </a:p>
      </dgm:t>
    </dgm:pt>
    <dgm:pt modelId="{E86C01D6-B1BA-4833-89B9-84FA61B0AB11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BA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Лазо</a:t>
          </a:r>
          <a:endParaRPr lang="en-US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4BAE96-1CC1-4970-B6F3-EDF53911489C}" type="parTrans" cxnId="{16AC7136-7D40-4682-95E0-4E5D6BDCEBB3}">
      <dgm:prSet/>
      <dgm:spPr/>
      <dgm:t>
        <a:bodyPr/>
        <a:lstStyle/>
        <a:p>
          <a:endParaRPr lang="en-US"/>
        </a:p>
      </dgm:t>
    </dgm:pt>
    <dgm:pt modelId="{C0FBEB9F-77F3-4067-B83D-33028185F512}" type="sibTrans" cxnId="{16AC7136-7D40-4682-95E0-4E5D6BDCEBB3}">
      <dgm:prSet/>
      <dgm:spPr/>
      <dgm:t>
        <a:bodyPr/>
        <a:lstStyle/>
        <a:p>
          <a:endParaRPr lang="en-US"/>
        </a:p>
      </dgm:t>
    </dgm:pt>
    <dgm:pt modelId="{4C8B0D0D-499A-4D96-B68D-AA29DE05C58B}" type="pres">
      <dgm:prSet presAssocID="{691CCECD-7910-4907-98FD-74A5E51FA0C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1425E4-ED86-46BB-971E-D8F492A23CB7}" type="pres">
      <dgm:prSet presAssocID="{29699E80-B262-4A8B-8C30-9C5D70817929}" presName="vertOne" presStyleCnt="0"/>
      <dgm:spPr/>
    </dgm:pt>
    <dgm:pt modelId="{CD3AA4E5-FB17-433D-9A66-CE3D67925BF8}" type="pres">
      <dgm:prSet presAssocID="{29699E80-B262-4A8B-8C30-9C5D70817929}" presName="txOne" presStyleLbl="node0" presStyleIdx="0" presStyleCnt="1" custLinFactNeighborX="-15763" custLinFactNeighborY="-5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112F59-224C-4DA3-A00C-F615AA385D13}" type="pres">
      <dgm:prSet presAssocID="{29699E80-B262-4A8B-8C30-9C5D70817929}" presName="parTransOne" presStyleCnt="0"/>
      <dgm:spPr/>
    </dgm:pt>
    <dgm:pt modelId="{2CBD041C-9463-4DC7-BC17-0F3450155EF2}" type="pres">
      <dgm:prSet presAssocID="{29699E80-B262-4A8B-8C30-9C5D70817929}" presName="horzOne" presStyleCnt="0"/>
      <dgm:spPr/>
    </dgm:pt>
    <dgm:pt modelId="{C4BDA849-442D-4C43-B9C3-592EE1D72950}" type="pres">
      <dgm:prSet presAssocID="{0C3462B8-7BA1-4F2C-A64E-879E29477709}" presName="vertTwo" presStyleCnt="0"/>
      <dgm:spPr/>
    </dgm:pt>
    <dgm:pt modelId="{09933F6F-892D-4D4A-ACDE-B10E3158B432}" type="pres">
      <dgm:prSet presAssocID="{0C3462B8-7BA1-4F2C-A64E-879E29477709}" presName="txTwo" presStyleLbl="node2" presStyleIdx="0" presStyleCnt="2" custLinFactNeighborX="2902" custLinFactNeighborY="90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600818-2E1A-4143-B026-6E49E0565161}" type="pres">
      <dgm:prSet presAssocID="{0C3462B8-7BA1-4F2C-A64E-879E29477709}" presName="parTransTwo" presStyleCnt="0"/>
      <dgm:spPr/>
    </dgm:pt>
    <dgm:pt modelId="{16FF34CA-BFD1-4FDD-9A03-81B9EBC7B6F4}" type="pres">
      <dgm:prSet presAssocID="{0C3462B8-7BA1-4F2C-A64E-879E29477709}" presName="horzTwo" presStyleCnt="0"/>
      <dgm:spPr/>
    </dgm:pt>
    <dgm:pt modelId="{6660E2CD-0973-41BB-B49E-D4BF58D01155}" type="pres">
      <dgm:prSet presAssocID="{9F1F67C8-B3F3-4B8B-ABA5-27BA499C8DB4}" presName="vertThree" presStyleCnt="0"/>
      <dgm:spPr/>
    </dgm:pt>
    <dgm:pt modelId="{1A5F5F11-903C-4F5B-AE69-AD321845EE16}" type="pres">
      <dgm:prSet presAssocID="{9F1F67C8-B3F3-4B8B-ABA5-27BA499C8DB4}" presName="txThree" presStyleLbl="node3" presStyleIdx="0" presStyleCnt="2" custLinFactNeighborX="2902" custLinFactNeighborY="24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464297-2858-4AAC-9627-07E057C9D01A}" type="pres">
      <dgm:prSet presAssocID="{9F1F67C8-B3F3-4B8B-ABA5-27BA499C8DB4}" presName="horzThree" presStyleCnt="0"/>
      <dgm:spPr/>
    </dgm:pt>
    <dgm:pt modelId="{49304F81-7D50-46B9-BAD9-6A8858515C20}" type="pres">
      <dgm:prSet presAssocID="{BDE144C3-59DE-4FE9-99FA-F3075B3B19EA}" presName="sibSpaceTwo" presStyleCnt="0"/>
      <dgm:spPr/>
    </dgm:pt>
    <dgm:pt modelId="{F7956980-A07D-4767-B459-7CEEAB5B5D2E}" type="pres">
      <dgm:prSet presAssocID="{EB5AE709-2391-462C-843A-78A1F12E191E}" presName="vertTwo" presStyleCnt="0"/>
      <dgm:spPr/>
    </dgm:pt>
    <dgm:pt modelId="{10DFDD64-C2AA-4646-8E8F-15906A55F04A}" type="pres">
      <dgm:prSet presAssocID="{EB5AE709-2391-462C-843A-78A1F12E191E}" presName="txTwo" presStyleLbl="node2" presStyleIdx="1" presStyleCnt="2" custLinFactNeighborX="-1220" custLinFactNeighborY="94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F61F01-901A-474D-9566-B4576BF8DA6A}" type="pres">
      <dgm:prSet presAssocID="{EB5AE709-2391-462C-843A-78A1F12E191E}" presName="parTransTwo" presStyleCnt="0"/>
      <dgm:spPr/>
    </dgm:pt>
    <dgm:pt modelId="{8A47FA29-B995-4FC9-BE2F-F01E1E72CCF9}" type="pres">
      <dgm:prSet presAssocID="{EB5AE709-2391-462C-843A-78A1F12E191E}" presName="horzTwo" presStyleCnt="0"/>
      <dgm:spPr/>
    </dgm:pt>
    <dgm:pt modelId="{FAA41CDE-9E16-49C7-8741-9EFD69D70737}" type="pres">
      <dgm:prSet presAssocID="{E86C01D6-B1BA-4833-89B9-84FA61B0AB11}" presName="vertThree" presStyleCnt="0"/>
      <dgm:spPr/>
    </dgm:pt>
    <dgm:pt modelId="{0D5247B2-FA45-4522-B45C-3A27D49115DE}" type="pres">
      <dgm:prSet presAssocID="{E86C01D6-B1BA-4833-89B9-84FA61B0AB1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EB5874-661C-4413-90AA-AD64F8757259}" type="pres">
      <dgm:prSet presAssocID="{E86C01D6-B1BA-4833-89B9-84FA61B0AB11}" presName="horzThree" presStyleCnt="0"/>
      <dgm:spPr/>
    </dgm:pt>
  </dgm:ptLst>
  <dgm:cxnLst>
    <dgm:cxn modelId="{424796E2-F12B-44D8-A2DF-F61FF8C04CAE}" type="presOf" srcId="{E86C01D6-B1BA-4833-89B9-84FA61B0AB11}" destId="{0D5247B2-FA45-4522-B45C-3A27D49115DE}" srcOrd="0" destOrd="0" presId="urn:microsoft.com/office/officeart/2005/8/layout/hierarchy4"/>
    <dgm:cxn modelId="{C401A643-70B2-4F35-92CE-E5B22A14E445}" type="presOf" srcId="{0C3462B8-7BA1-4F2C-A64E-879E29477709}" destId="{09933F6F-892D-4D4A-ACDE-B10E3158B432}" srcOrd="0" destOrd="0" presId="urn:microsoft.com/office/officeart/2005/8/layout/hierarchy4"/>
    <dgm:cxn modelId="{56FEEE28-5416-469B-A68D-C4329044DB50}" type="presOf" srcId="{691CCECD-7910-4907-98FD-74A5E51FA0C4}" destId="{4C8B0D0D-499A-4D96-B68D-AA29DE05C58B}" srcOrd="0" destOrd="0" presId="urn:microsoft.com/office/officeart/2005/8/layout/hierarchy4"/>
    <dgm:cxn modelId="{6B50C160-D3AB-4AD7-8008-61C120DCA725}" type="presOf" srcId="{29699E80-B262-4A8B-8C30-9C5D70817929}" destId="{CD3AA4E5-FB17-433D-9A66-CE3D67925BF8}" srcOrd="0" destOrd="0" presId="urn:microsoft.com/office/officeart/2005/8/layout/hierarchy4"/>
    <dgm:cxn modelId="{0EB7A79B-21AC-4252-B4C6-F718278BCE12}" srcId="{691CCECD-7910-4907-98FD-74A5E51FA0C4}" destId="{29699E80-B262-4A8B-8C30-9C5D70817929}" srcOrd="0" destOrd="0" parTransId="{A636D6B2-7D87-4E9C-A34C-F9D275A56DA5}" sibTransId="{B03560C9-BA1C-4A65-A47D-DFA28B611B20}"/>
    <dgm:cxn modelId="{6F758656-AEB1-4436-9C2E-339DB417667D}" type="presOf" srcId="{9F1F67C8-B3F3-4B8B-ABA5-27BA499C8DB4}" destId="{1A5F5F11-903C-4F5B-AE69-AD321845EE16}" srcOrd="0" destOrd="0" presId="urn:microsoft.com/office/officeart/2005/8/layout/hierarchy4"/>
    <dgm:cxn modelId="{A88EF3B5-AB98-46F2-8562-FA9777A9DF0C}" srcId="{29699E80-B262-4A8B-8C30-9C5D70817929}" destId="{0C3462B8-7BA1-4F2C-A64E-879E29477709}" srcOrd="0" destOrd="0" parTransId="{73408018-EDF8-4704-88B0-11690640C1C1}" sibTransId="{BDE144C3-59DE-4FE9-99FA-F3075B3B19EA}"/>
    <dgm:cxn modelId="{BB7F28FE-9719-4F20-937D-16E0A2E4229C}" srcId="{0C3462B8-7BA1-4F2C-A64E-879E29477709}" destId="{9F1F67C8-B3F3-4B8B-ABA5-27BA499C8DB4}" srcOrd="0" destOrd="0" parTransId="{3838E286-B2B5-4317-9BD8-E50D040FD732}" sibTransId="{AC4AA138-808B-4CEC-9745-90742028F674}"/>
    <dgm:cxn modelId="{5E43D216-8F3C-4568-BDBE-F71BA018ABF6}" srcId="{29699E80-B262-4A8B-8C30-9C5D70817929}" destId="{EB5AE709-2391-462C-843A-78A1F12E191E}" srcOrd="1" destOrd="0" parTransId="{D0030480-685B-4B3A-AB84-E51BCE1FC4B9}" sibTransId="{5D67D623-C318-4AF2-8C26-B200F13B4385}"/>
    <dgm:cxn modelId="{70E06B74-F339-4526-AF3F-FEDD85FFD57A}" type="presOf" srcId="{EB5AE709-2391-462C-843A-78A1F12E191E}" destId="{10DFDD64-C2AA-4646-8E8F-15906A55F04A}" srcOrd="0" destOrd="0" presId="urn:microsoft.com/office/officeart/2005/8/layout/hierarchy4"/>
    <dgm:cxn modelId="{16AC7136-7D40-4682-95E0-4E5D6BDCEBB3}" srcId="{EB5AE709-2391-462C-843A-78A1F12E191E}" destId="{E86C01D6-B1BA-4833-89B9-84FA61B0AB11}" srcOrd="0" destOrd="0" parTransId="{064BAE96-1CC1-4970-B6F3-EDF53911489C}" sibTransId="{C0FBEB9F-77F3-4067-B83D-33028185F512}"/>
    <dgm:cxn modelId="{84F737C7-78EB-4C8B-908C-564ED053511B}" type="presParOf" srcId="{4C8B0D0D-499A-4D96-B68D-AA29DE05C58B}" destId="{241425E4-ED86-46BB-971E-D8F492A23CB7}" srcOrd="0" destOrd="0" presId="urn:microsoft.com/office/officeart/2005/8/layout/hierarchy4"/>
    <dgm:cxn modelId="{4CFD23BB-277C-40CB-ABF2-DDD09C9289EE}" type="presParOf" srcId="{241425E4-ED86-46BB-971E-D8F492A23CB7}" destId="{CD3AA4E5-FB17-433D-9A66-CE3D67925BF8}" srcOrd="0" destOrd="0" presId="urn:microsoft.com/office/officeart/2005/8/layout/hierarchy4"/>
    <dgm:cxn modelId="{38330544-C7A7-4B52-86EA-07F87D32174B}" type="presParOf" srcId="{241425E4-ED86-46BB-971E-D8F492A23CB7}" destId="{A9112F59-224C-4DA3-A00C-F615AA385D13}" srcOrd="1" destOrd="0" presId="urn:microsoft.com/office/officeart/2005/8/layout/hierarchy4"/>
    <dgm:cxn modelId="{C88282AF-A796-46E4-8D12-D02450CD5F3F}" type="presParOf" srcId="{241425E4-ED86-46BB-971E-D8F492A23CB7}" destId="{2CBD041C-9463-4DC7-BC17-0F3450155EF2}" srcOrd="2" destOrd="0" presId="urn:microsoft.com/office/officeart/2005/8/layout/hierarchy4"/>
    <dgm:cxn modelId="{81B30B37-F458-4695-973B-9D953F04C567}" type="presParOf" srcId="{2CBD041C-9463-4DC7-BC17-0F3450155EF2}" destId="{C4BDA849-442D-4C43-B9C3-592EE1D72950}" srcOrd="0" destOrd="0" presId="urn:microsoft.com/office/officeart/2005/8/layout/hierarchy4"/>
    <dgm:cxn modelId="{8137FAC6-36C7-4234-9907-8B84CF8D87C7}" type="presParOf" srcId="{C4BDA849-442D-4C43-B9C3-592EE1D72950}" destId="{09933F6F-892D-4D4A-ACDE-B10E3158B432}" srcOrd="0" destOrd="0" presId="urn:microsoft.com/office/officeart/2005/8/layout/hierarchy4"/>
    <dgm:cxn modelId="{87C9F8D6-7A29-4D41-B208-721B12A58EF7}" type="presParOf" srcId="{C4BDA849-442D-4C43-B9C3-592EE1D72950}" destId="{07600818-2E1A-4143-B026-6E49E0565161}" srcOrd="1" destOrd="0" presId="urn:microsoft.com/office/officeart/2005/8/layout/hierarchy4"/>
    <dgm:cxn modelId="{8FA519DB-A725-41DB-A78C-E2DC3689933B}" type="presParOf" srcId="{C4BDA849-442D-4C43-B9C3-592EE1D72950}" destId="{16FF34CA-BFD1-4FDD-9A03-81B9EBC7B6F4}" srcOrd="2" destOrd="0" presId="urn:microsoft.com/office/officeart/2005/8/layout/hierarchy4"/>
    <dgm:cxn modelId="{7C8EC2B8-CF5C-4409-9139-B8404DA4BDBB}" type="presParOf" srcId="{16FF34CA-BFD1-4FDD-9A03-81B9EBC7B6F4}" destId="{6660E2CD-0973-41BB-B49E-D4BF58D01155}" srcOrd="0" destOrd="0" presId="urn:microsoft.com/office/officeart/2005/8/layout/hierarchy4"/>
    <dgm:cxn modelId="{15FE67C1-9C46-4AFE-A254-B150BEBDE13C}" type="presParOf" srcId="{6660E2CD-0973-41BB-B49E-D4BF58D01155}" destId="{1A5F5F11-903C-4F5B-AE69-AD321845EE16}" srcOrd="0" destOrd="0" presId="urn:microsoft.com/office/officeart/2005/8/layout/hierarchy4"/>
    <dgm:cxn modelId="{F174CD99-E278-499B-9F09-B3970D92DDE9}" type="presParOf" srcId="{6660E2CD-0973-41BB-B49E-D4BF58D01155}" destId="{F7464297-2858-4AAC-9627-07E057C9D01A}" srcOrd="1" destOrd="0" presId="urn:microsoft.com/office/officeart/2005/8/layout/hierarchy4"/>
    <dgm:cxn modelId="{F147B31E-A1B2-44CB-82BE-764E0EF2BF16}" type="presParOf" srcId="{2CBD041C-9463-4DC7-BC17-0F3450155EF2}" destId="{49304F81-7D50-46B9-BAD9-6A8858515C20}" srcOrd="1" destOrd="0" presId="urn:microsoft.com/office/officeart/2005/8/layout/hierarchy4"/>
    <dgm:cxn modelId="{FCE0F6CE-32C0-4075-84E4-EF0053CB2128}" type="presParOf" srcId="{2CBD041C-9463-4DC7-BC17-0F3450155EF2}" destId="{F7956980-A07D-4767-B459-7CEEAB5B5D2E}" srcOrd="2" destOrd="0" presId="urn:microsoft.com/office/officeart/2005/8/layout/hierarchy4"/>
    <dgm:cxn modelId="{C3E3BA3F-F57A-411F-8D74-1AE2E75DE9E4}" type="presParOf" srcId="{F7956980-A07D-4767-B459-7CEEAB5B5D2E}" destId="{10DFDD64-C2AA-4646-8E8F-15906A55F04A}" srcOrd="0" destOrd="0" presId="urn:microsoft.com/office/officeart/2005/8/layout/hierarchy4"/>
    <dgm:cxn modelId="{49E7E879-6936-4B91-8887-3841DF87855B}" type="presParOf" srcId="{F7956980-A07D-4767-B459-7CEEAB5B5D2E}" destId="{F6F61F01-901A-474D-9566-B4576BF8DA6A}" srcOrd="1" destOrd="0" presId="urn:microsoft.com/office/officeart/2005/8/layout/hierarchy4"/>
    <dgm:cxn modelId="{709EDF19-A30D-4D5C-9EAD-2D9D2A73DC42}" type="presParOf" srcId="{F7956980-A07D-4767-B459-7CEEAB5B5D2E}" destId="{8A47FA29-B995-4FC9-BE2F-F01E1E72CCF9}" srcOrd="2" destOrd="0" presId="urn:microsoft.com/office/officeart/2005/8/layout/hierarchy4"/>
    <dgm:cxn modelId="{A29A68CD-556F-4F53-953A-BC3470641D76}" type="presParOf" srcId="{8A47FA29-B995-4FC9-BE2F-F01E1E72CCF9}" destId="{FAA41CDE-9E16-49C7-8741-9EFD69D70737}" srcOrd="0" destOrd="0" presId="urn:microsoft.com/office/officeart/2005/8/layout/hierarchy4"/>
    <dgm:cxn modelId="{58C54CD9-036A-4B48-8330-9CEC1D28A223}" type="presParOf" srcId="{FAA41CDE-9E16-49C7-8741-9EFD69D70737}" destId="{0D5247B2-FA45-4522-B45C-3A27D49115DE}" srcOrd="0" destOrd="0" presId="urn:microsoft.com/office/officeart/2005/8/layout/hierarchy4"/>
    <dgm:cxn modelId="{3C7EAADA-B5E5-4FB1-A034-F4FE4E433EBD}" type="presParOf" srcId="{FAA41CDE-9E16-49C7-8741-9EFD69D70737}" destId="{DEEB5874-661C-4413-90AA-AD64F8757259}" srcOrd="1" destOrd="0" presId="urn:microsoft.com/office/officeart/2005/8/layout/hierarchy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045E79-EB34-4D0F-ACB7-B3003D4ADD8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7691FCAE-9C59-475A-8FF3-82273F457CA7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B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Предраг</a:t>
          </a:r>
        </a:p>
        <a:p>
          <a:endParaRPr lang="sr-Cyrl-BA" sz="2400" dirty="0" smtClean="0">
            <a:latin typeface="Times New Roman" pitchFamily="18" charset="0"/>
            <a:cs typeface="Times New Roman" pitchFamily="18" charset="0"/>
          </a:endParaRPr>
        </a:p>
      </dgm:t>
    </dgm:pt>
    <dgm:pt modelId="{75FE0068-1159-4C96-8623-E33B2ABBC3D1}" type="parTrans" cxnId="{525132F3-ED67-4BE1-BA67-3395FC1681EC}">
      <dgm:prSet/>
      <dgm:spPr/>
      <dgm:t>
        <a:bodyPr/>
        <a:lstStyle/>
        <a:p>
          <a:endParaRPr lang="en-US"/>
        </a:p>
      </dgm:t>
    </dgm:pt>
    <dgm:pt modelId="{90D79BE7-C7EE-4E57-9D07-6FA64CCA79E4}" type="sibTrans" cxnId="{525132F3-ED67-4BE1-BA67-3395FC1681EC}">
      <dgm:prSet/>
      <dgm:spPr/>
      <dgm:t>
        <a:bodyPr/>
        <a:lstStyle/>
        <a:p>
          <a:endParaRPr lang="en-US"/>
        </a:p>
      </dgm:t>
    </dgm:pt>
    <dgm:pt modelId="{5B387090-7BB0-4180-AB85-1A97F921C39A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B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Оливера</a:t>
          </a:r>
        </a:p>
        <a:p>
          <a:endParaRPr lang="sr-Cyrl-BA" sz="2400" dirty="0" smtClean="0">
            <a:latin typeface="Times New Roman" pitchFamily="18" charset="0"/>
            <a:cs typeface="Times New Roman" pitchFamily="18" charset="0"/>
          </a:endParaRPr>
        </a:p>
        <a:p>
          <a:endParaRPr lang="en-US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BBE979-DC68-49DB-BA28-CD36217FCD08}" type="parTrans" cxnId="{28D3DA9F-3EB8-4AA1-8221-FB72678767E7}">
      <dgm:prSet/>
      <dgm:spPr/>
      <dgm:t>
        <a:bodyPr/>
        <a:lstStyle/>
        <a:p>
          <a:endParaRPr lang="en-US"/>
        </a:p>
      </dgm:t>
    </dgm:pt>
    <dgm:pt modelId="{F69439B5-2E48-4840-AC6B-BC176CFAFC0F}" type="sibTrans" cxnId="{28D3DA9F-3EB8-4AA1-8221-FB72678767E7}">
      <dgm:prSet/>
      <dgm:spPr/>
      <dgm:t>
        <a:bodyPr/>
        <a:lstStyle/>
        <a:p>
          <a:endParaRPr lang="en-US"/>
        </a:p>
      </dgm:t>
    </dgm:pt>
    <dgm:pt modelId="{0B880313-3D71-4A28-81CF-FFB991E38871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B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Миодраг</a:t>
          </a:r>
        </a:p>
        <a:p>
          <a:endParaRPr lang="sr-Cyrl-BA" sz="2400" dirty="0" smtClean="0">
            <a:latin typeface="Times New Roman" pitchFamily="18" charset="0"/>
            <a:cs typeface="Times New Roman" pitchFamily="18" charset="0"/>
          </a:endParaRPr>
        </a:p>
      </dgm:t>
    </dgm:pt>
    <dgm:pt modelId="{E7B42788-3499-490B-92D1-27C3A619AFE0}" type="parTrans" cxnId="{811D1A35-CDF4-4148-B542-9D897C0F9CC2}">
      <dgm:prSet/>
      <dgm:spPr/>
      <dgm:t>
        <a:bodyPr/>
        <a:lstStyle/>
        <a:p>
          <a:endParaRPr lang="en-US"/>
        </a:p>
      </dgm:t>
    </dgm:pt>
    <dgm:pt modelId="{8A78DE42-80BE-4CD6-8EE0-20CE803992AF}" type="sibTrans" cxnId="{811D1A35-CDF4-4148-B542-9D897C0F9CC2}">
      <dgm:prSet/>
      <dgm:spPr/>
      <dgm:t>
        <a:bodyPr/>
        <a:lstStyle/>
        <a:p>
          <a:endParaRPr lang="en-US"/>
        </a:p>
      </dgm:t>
    </dgm:pt>
    <dgm:pt modelId="{F8697561-4FC5-49F3-8B39-61EA7C0294BF}" type="pres">
      <dgm:prSet presAssocID="{59045E79-EB34-4D0F-ACB7-B3003D4ADD82}" presName="Name0" presStyleCnt="0">
        <dgm:presLayoutVars>
          <dgm:dir/>
          <dgm:resizeHandles val="exact"/>
        </dgm:presLayoutVars>
      </dgm:prSet>
      <dgm:spPr/>
    </dgm:pt>
    <dgm:pt modelId="{40ED71BC-1746-4CEC-8D0A-05A30BF85D85}" type="pres">
      <dgm:prSet presAssocID="{59045E79-EB34-4D0F-ACB7-B3003D4ADD82}" presName="bkgdShp" presStyleLbl="alignAccFollowNode1" presStyleIdx="0" presStyleCnt="1" custLinFactY="100000" custLinFactNeighborX="-2469" custLinFactNeighborY="128397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162955BB-5481-4506-B3C1-9A26D61207BF}" type="pres">
      <dgm:prSet presAssocID="{59045E79-EB34-4D0F-ACB7-B3003D4ADD82}" presName="linComp" presStyleCnt="0"/>
      <dgm:spPr/>
    </dgm:pt>
    <dgm:pt modelId="{A8ED2455-DFE1-484E-B9A9-C848BD838779}" type="pres">
      <dgm:prSet presAssocID="{7691FCAE-9C59-475A-8FF3-82273F457CA7}" presName="compNode" presStyleCnt="0"/>
      <dgm:spPr/>
    </dgm:pt>
    <dgm:pt modelId="{4FF5E080-4864-404A-AE8F-12FEFB5EC992}" type="pres">
      <dgm:prSet presAssocID="{7691FCAE-9C59-475A-8FF3-82273F457CA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D988B-FD12-41B8-81C6-D86FB3C8F70C}" type="pres">
      <dgm:prSet presAssocID="{7691FCAE-9C59-475A-8FF3-82273F457CA7}" presName="invisiNode" presStyleLbl="node1" presStyleIdx="0" presStyleCnt="3"/>
      <dgm:spPr/>
    </dgm:pt>
    <dgm:pt modelId="{2D434045-CB32-411B-83B4-10E3E151084B}" type="pres">
      <dgm:prSet presAssocID="{7691FCAE-9C59-475A-8FF3-82273F457CA7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EB5AAAC-1509-4897-BF77-A16612D3D2E4}" type="pres">
      <dgm:prSet presAssocID="{90D79BE7-C7EE-4E57-9D07-6FA64CCA79E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4A52AD3-6814-40B8-9ACD-AA4EAB1BFCBB}" type="pres">
      <dgm:prSet presAssocID="{5B387090-7BB0-4180-AB85-1A97F921C39A}" presName="compNode" presStyleCnt="0"/>
      <dgm:spPr/>
    </dgm:pt>
    <dgm:pt modelId="{191141EE-3E4A-46AB-8095-F408963DD371}" type="pres">
      <dgm:prSet presAssocID="{5B387090-7BB0-4180-AB85-1A97F921C39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5F6E5-15B9-42CC-B4DC-DF2ADF34B48D}" type="pres">
      <dgm:prSet presAssocID="{5B387090-7BB0-4180-AB85-1A97F921C39A}" presName="invisiNode" presStyleLbl="node1" presStyleIdx="1" presStyleCnt="3"/>
      <dgm:spPr/>
    </dgm:pt>
    <dgm:pt modelId="{1DA1082D-E158-4991-8F6D-30F0FDFDAE96}" type="pres">
      <dgm:prSet presAssocID="{5B387090-7BB0-4180-AB85-1A97F921C39A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F6C010E-84FB-4487-82EF-7C9C9727C739}" type="pres">
      <dgm:prSet presAssocID="{F69439B5-2E48-4840-AC6B-BC176CFAFC0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87E87E9-9971-43FC-8714-E7EB2C402C21}" type="pres">
      <dgm:prSet presAssocID="{0B880313-3D71-4A28-81CF-FFB991E38871}" presName="compNode" presStyleCnt="0"/>
      <dgm:spPr/>
    </dgm:pt>
    <dgm:pt modelId="{3C5DB119-6213-4166-80A6-3E291843E2D4}" type="pres">
      <dgm:prSet presAssocID="{0B880313-3D71-4A28-81CF-FFB991E3887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2F456-1CAF-4D6F-984B-2B7826C26571}" type="pres">
      <dgm:prSet presAssocID="{0B880313-3D71-4A28-81CF-FFB991E38871}" presName="invisiNode" presStyleLbl="node1" presStyleIdx="2" presStyleCnt="3"/>
      <dgm:spPr/>
    </dgm:pt>
    <dgm:pt modelId="{D981DBDF-0FF8-4C3F-A5CB-152FD1458677}" type="pres">
      <dgm:prSet presAssocID="{0B880313-3D71-4A28-81CF-FFB991E38871}" presName="imagNode" presStyleLbl="fgImgPlace1" presStyleIdx="2" presStyleCnt="3" custLinFactNeighborX="940" custLinFactNeighborY="346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25132F3-ED67-4BE1-BA67-3395FC1681EC}" srcId="{59045E79-EB34-4D0F-ACB7-B3003D4ADD82}" destId="{7691FCAE-9C59-475A-8FF3-82273F457CA7}" srcOrd="0" destOrd="0" parTransId="{75FE0068-1159-4C96-8623-E33B2ABBC3D1}" sibTransId="{90D79BE7-C7EE-4E57-9D07-6FA64CCA79E4}"/>
    <dgm:cxn modelId="{D053C528-F7FB-44EB-9A27-4950155DDD05}" type="presOf" srcId="{59045E79-EB34-4D0F-ACB7-B3003D4ADD82}" destId="{F8697561-4FC5-49F3-8B39-61EA7C0294BF}" srcOrd="0" destOrd="0" presId="urn:microsoft.com/office/officeart/2005/8/layout/pList2"/>
    <dgm:cxn modelId="{5D8A1A69-D3E7-4892-ADCC-FD6FAFF5C874}" type="presOf" srcId="{F69439B5-2E48-4840-AC6B-BC176CFAFC0F}" destId="{6F6C010E-84FB-4487-82EF-7C9C9727C739}" srcOrd="0" destOrd="0" presId="urn:microsoft.com/office/officeart/2005/8/layout/pList2"/>
    <dgm:cxn modelId="{11996E73-9AC9-4AD5-A1BC-02527C8BCBE2}" type="presOf" srcId="{0B880313-3D71-4A28-81CF-FFB991E38871}" destId="{3C5DB119-6213-4166-80A6-3E291843E2D4}" srcOrd="0" destOrd="0" presId="urn:microsoft.com/office/officeart/2005/8/layout/pList2"/>
    <dgm:cxn modelId="{811D1A35-CDF4-4148-B542-9D897C0F9CC2}" srcId="{59045E79-EB34-4D0F-ACB7-B3003D4ADD82}" destId="{0B880313-3D71-4A28-81CF-FFB991E38871}" srcOrd="2" destOrd="0" parTransId="{E7B42788-3499-490B-92D1-27C3A619AFE0}" sibTransId="{8A78DE42-80BE-4CD6-8EE0-20CE803992AF}"/>
    <dgm:cxn modelId="{DFA91250-4FE9-447A-AB3F-354FF237191B}" type="presOf" srcId="{90D79BE7-C7EE-4E57-9D07-6FA64CCA79E4}" destId="{7EB5AAAC-1509-4897-BF77-A16612D3D2E4}" srcOrd="0" destOrd="0" presId="urn:microsoft.com/office/officeart/2005/8/layout/pList2"/>
    <dgm:cxn modelId="{0AAF1444-EDDD-47D2-88B7-E4B271419181}" type="presOf" srcId="{5B387090-7BB0-4180-AB85-1A97F921C39A}" destId="{191141EE-3E4A-46AB-8095-F408963DD371}" srcOrd="0" destOrd="0" presId="urn:microsoft.com/office/officeart/2005/8/layout/pList2"/>
    <dgm:cxn modelId="{28D3DA9F-3EB8-4AA1-8221-FB72678767E7}" srcId="{59045E79-EB34-4D0F-ACB7-B3003D4ADD82}" destId="{5B387090-7BB0-4180-AB85-1A97F921C39A}" srcOrd="1" destOrd="0" parTransId="{A3BBE979-DC68-49DB-BA28-CD36217FCD08}" sibTransId="{F69439B5-2E48-4840-AC6B-BC176CFAFC0F}"/>
    <dgm:cxn modelId="{07470DD5-0B60-400B-9099-9F4EC7EC2831}" type="presOf" srcId="{7691FCAE-9C59-475A-8FF3-82273F457CA7}" destId="{4FF5E080-4864-404A-AE8F-12FEFB5EC992}" srcOrd="0" destOrd="0" presId="urn:microsoft.com/office/officeart/2005/8/layout/pList2"/>
    <dgm:cxn modelId="{89FA5EB2-6EE5-460E-83B5-C4C014968A47}" type="presParOf" srcId="{F8697561-4FC5-49F3-8B39-61EA7C0294BF}" destId="{40ED71BC-1746-4CEC-8D0A-05A30BF85D85}" srcOrd="0" destOrd="0" presId="urn:microsoft.com/office/officeart/2005/8/layout/pList2"/>
    <dgm:cxn modelId="{BFE8EFF6-692A-42E3-834B-C7A4A4685B57}" type="presParOf" srcId="{F8697561-4FC5-49F3-8B39-61EA7C0294BF}" destId="{162955BB-5481-4506-B3C1-9A26D61207BF}" srcOrd="1" destOrd="0" presId="urn:microsoft.com/office/officeart/2005/8/layout/pList2"/>
    <dgm:cxn modelId="{7F64F2CF-2A3F-4C36-8F01-68111B29C41C}" type="presParOf" srcId="{162955BB-5481-4506-B3C1-9A26D61207BF}" destId="{A8ED2455-DFE1-484E-B9A9-C848BD838779}" srcOrd="0" destOrd="0" presId="urn:microsoft.com/office/officeart/2005/8/layout/pList2"/>
    <dgm:cxn modelId="{10355E63-6E38-4DC9-AACE-0FA8D73FDA3C}" type="presParOf" srcId="{A8ED2455-DFE1-484E-B9A9-C848BD838779}" destId="{4FF5E080-4864-404A-AE8F-12FEFB5EC992}" srcOrd="0" destOrd="0" presId="urn:microsoft.com/office/officeart/2005/8/layout/pList2"/>
    <dgm:cxn modelId="{E5E0334F-CD44-444A-808B-418BC04193D7}" type="presParOf" srcId="{A8ED2455-DFE1-484E-B9A9-C848BD838779}" destId="{F52D988B-FD12-41B8-81C6-D86FB3C8F70C}" srcOrd="1" destOrd="0" presId="urn:microsoft.com/office/officeart/2005/8/layout/pList2"/>
    <dgm:cxn modelId="{0B8ED81B-94DB-44D0-AE6F-A2E25B4BA5F5}" type="presParOf" srcId="{A8ED2455-DFE1-484E-B9A9-C848BD838779}" destId="{2D434045-CB32-411B-83B4-10E3E151084B}" srcOrd="2" destOrd="0" presId="urn:microsoft.com/office/officeart/2005/8/layout/pList2"/>
    <dgm:cxn modelId="{4AD15418-6A7F-4173-8F6C-2C185CBC8EE0}" type="presParOf" srcId="{162955BB-5481-4506-B3C1-9A26D61207BF}" destId="{7EB5AAAC-1509-4897-BF77-A16612D3D2E4}" srcOrd="1" destOrd="0" presId="urn:microsoft.com/office/officeart/2005/8/layout/pList2"/>
    <dgm:cxn modelId="{A5490F53-FDA7-4BCE-9E57-33B19F29BBF3}" type="presParOf" srcId="{162955BB-5481-4506-B3C1-9A26D61207BF}" destId="{14A52AD3-6814-40B8-9ACD-AA4EAB1BFCBB}" srcOrd="2" destOrd="0" presId="urn:microsoft.com/office/officeart/2005/8/layout/pList2"/>
    <dgm:cxn modelId="{29C9AA2F-2001-4164-BCA2-048866CD1BE4}" type="presParOf" srcId="{14A52AD3-6814-40B8-9ACD-AA4EAB1BFCBB}" destId="{191141EE-3E4A-46AB-8095-F408963DD371}" srcOrd="0" destOrd="0" presId="urn:microsoft.com/office/officeart/2005/8/layout/pList2"/>
    <dgm:cxn modelId="{05286937-2599-4652-BDE8-982F6EE6B152}" type="presParOf" srcId="{14A52AD3-6814-40B8-9ACD-AA4EAB1BFCBB}" destId="{5D95F6E5-15B9-42CC-B4DC-DF2ADF34B48D}" srcOrd="1" destOrd="0" presId="urn:microsoft.com/office/officeart/2005/8/layout/pList2"/>
    <dgm:cxn modelId="{5F833FE8-FEC2-478B-9A0C-FD585505ACB5}" type="presParOf" srcId="{14A52AD3-6814-40B8-9ACD-AA4EAB1BFCBB}" destId="{1DA1082D-E158-4991-8F6D-30F0FDFDAE96}" srcOrd="2" destOrd="0" presId="urn:microsoft.com/office/officeart/2005/8/layout/pList2"/>
    <dgm:cxn modelId="{1C2FBC0C-9BFB-48D2-82D9-5BF9EB8E71FC}" type="presParOf" srcId="{162955BB-5481-4506-B3C1-9A26D61207BF}" destId="{6F6C010E-84FB-4487-82EF-7C9C9727C739}" srcOrd="3" destOrd="0" presId="urn:microsoft.com/office/officeart/2005/8/layout/pList2"/>
    <dgm:cxn modelId="{AFE4C453-DDE5-4C23-BA94-405B6E2F4BEA}" type="presParOf" srcId="{162955BB-5481-4506-B3C1-9A26D61207BF}" destId="{187E87E9-9971-43FC-8714-E7EB2C402C21}" srcOrd="4" destOrd="0" presId="urn:microsoft.com/office/officeart/2005/8/layout/pList2"/>
    <dgm:cxn modelId="{67398440-3EB8-4655-ABC6-50BCAA6BF3B8}" type="presParOf" srcId="{187E87E9-9971-43FC-8714-E7EB2C402C21}" destId="{3C5DB119-6213-4166-80A6-3E291843E2D4}" srcOrd="0" destOrd="0" presId="urn:microsoft.com/office/officeart/2005/8/layout/pList2"/>
    <dgm:cxn modelId="{7FBFC5A9-80C6-4F87-AAFD-AD547E4567DB}" type="presParOf" srcId="{187E87E9-9971-43FC-8714-E7EB2C402C21}" destId="{6762F456-1CAF-4D6F-984B-2B7826C26571}" srcOrd="1" destOrd="0" presId="urn:microsoft.com/office/officeart/2005/8/layout/pList2"/>
    <dgm:cxn modelId="{41AC67D1-EC42-4464-99D3-E98022A91709}" type="presParOf" srcId="{187E87E9-9971-43FC-8714-E7EB2C402C21}" destId="{D981DBDF-0FF8-4C3F-A5CB-152FD1458677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27666-17C8-4B04-B30E-BC8F7EF08C1A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A92DA-62CC-4E52-8CDC-2976BB535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518C-6C92-451F-83DB-B4DE885E60A8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770F-2861-4672-8438-0309AF468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518C-6C92-451F-83DB-B4DE885E60A8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770F-2861-4672-8438-0309AF468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518C-6C92-451F-83DB-B4DE885E60A8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770F-2861-4672-8438-0309AF468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518C-6C92-451F-83DB-B4DE885E60A8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770F-2861-4672-8438-0309AF468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518C-6C92-451F-83DB-B4DE885E60A8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770F-2861-4672-8438-0309AF468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518C-6C92-451F-83DB-B4DE885E60A8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770F-2861-4672-8438-0309AF468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518C-6C92-451F-83DB-B4DE885E60A8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770F-2861-4672-8438-0309AF468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518C-6C92-451F-83DB-B4DE885E60A8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770F-2861-4672-8438-0309AF468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518C-6C92-451F-83DB-B4DE885E60A8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770F-2861-4672-8438-0309AF468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518C-6C92-451F-83DB-B4DE885E60A8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770F-2861-4672-8438-0309AF468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518C-6C92-451F-83DB-B4DE885E60A8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770F-2861-4672-8438-0309AF468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7518C-6C92-451F-83DB-B4DE885E60A8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F770F-2861-4672-8438-0309AF468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535767"/>
            <a:ext cx="7772400" cy="110251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МАТЕМАТИКА 2. разред</a:t>
            </a:r>
            <a:b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ОДРЕЂИВАЊЕ НЕПОЗНАТОГ УМАЊИОЦА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1592302189_120977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821633"/>
            <a:ext cx="8072494" cy="3321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Поновимо 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14"/>
            <a:ext cx="8229600" cy="3594509"/>
          </a:xfrm>
        </p:spPr>
        <p:txBody>
          <a:bodyPr>
            <a:normAutofit/>
          </a:bodyPr>
          <a:lstStyle/>
          <a:p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Анастасија Марић има сестру Мију.</a:t>
            </a:r>
          </a:p>
          <a:p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Вукашина сви од миља зовемо Вуле.</a:t>
            </a:r>
          </a:p>
          <a:p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Ја идем у школу </a:t>
            </a:r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Свети </a:t>
            </a:r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Сава”.</a:t>
            </a:r>
          </a:p>
          <a:p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Никола живи у предивном граду Требињу.</a:t>
            </a:r>
          </a:p>
          <a:p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Село Липац се налази у околини града Добоја.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KULA\Downloads\Free-School-Clipart-Students-Playing-At-School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28610"/>
            <a:ext cx="2524125" cy="1781175"/>
          </a:xfrm>
          <a:prstGeom prst="rect">
            <a:avLst/>
          </a:prstGeom>
          <a:noFill/>
        </p:spPr>
      </p:pic>
      <p:pic>
        <p:nvPicPr>
          <p:cNvPr id="9219" name="Picture 3" descr="C:\Users\KULA\Downloads\преузимање__3_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500444"/>
            <a:ext cx="3071834" cy="1790699"/>
          </a:xfrm>
          <a:prstGeom prst="rect">
            <a:avLst/>
          </a:prstGeom>
          <a:noFill/>
        </p:spPr>
      </p:pic>
      <p:pic>
        <p:nvPicPr>
          <p:cNvPr id="9220" name="Picture 4" descr="C:\Users\KULA\Downloads\townhouses-in-the-city-vector-clip-art_csp16919212-removebg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14692"/>
            <a:ext cx="4000528" cy="1928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Ученик сам Основне школе                         </a:t>
            </a:r>
          </a:p>
          <a:p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Град                    називају градом сунца.</a:t>
            </a:r>
          </a:p>
          <a:p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Лазарев надимак је            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214678" y="2714626"/>
          <a:ext cx="5000628" cy="224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14348" y="3429006"/>
            <a:ext cx="2397762" cy="785818"/>
            <a:chOff x="2601020" y="1841362"/>
            <a:chExt cx="2397762" cy="833307"/>
          </a:xfrm>
        </p:grpSpPr>
        <p:sp>
          <p:nvSpPr>
            <p:cNvPr id="8" name="Rounded Rectangle 7"/>
            <p:cNvSpPr/>
            <p:nvPr/>
          </p:nvSpPr>
          <p:spPr>
            <a:xfrm>
              <a:off x="2601020" y="1841362"/>
              <a:ext cx="2397762" cy="8333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625427" y="1865769"/>
              <a:ext cx="2348948" cy="78449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BA" sz="2400" b="1" kern="12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лазо</a:t>
              </a:r>
              <a:endParaRPr lang="en-US" sz="2400" b="1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2910" y="500048"/>
            <a:ext cx="6342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Допуни реченице тачним одговорима.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6314" y="1214428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 Бранко Ћопић ”.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604" y="1643056"/>
            <a:ext cx="1399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Требиње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3306" y="2071684"/>
            <a:ext cx="843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Лазо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14348" y="4286262"/>
            <a:ext cx="2397762" cy="691004"/>
            <a:chOff x="71428" y="785432"/>
            <a:chExt cx="2397762" cy="691004"/>
          </a:xfrm>
        </p:grpSpPr>
        <p:sp>
          <p:nvSpPr>
            <p:cNvPr id="16" name="Rounded Rectangle 15"/>
            <p:cNvSpPr/>
            <p:nvPr/>
          </p:nvSpPr>
          <p:spPr>
            <a:xfrm>
              <a:off x="71428" y="785432"/>
              <a:ext cx="2397762" cy="6910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91667" y="805671"/>
              <a:ext cx="2357284" cy="6505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BA" sz="2400" b="1" kern="12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бранко</a:t>
              </a:r>
              <a:r>
                <a:rPr lang="sr-Cyrl-BA" sz="2700" b="1" kern="1200" dirty="0" smtClean="0">
                  <a:solidFill>
                    <a:srgbClr val="FFFF00"/>
                  </a:solidFill>
                </a:rPr>
                <a:t>  </a:t>
              </a:r>
              <a:r>
                <a:rPr lang="sr-Cyrl-BA" sz="2400" b="1" kern="12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ћопић</a:t>
              </a:r>
              <a:endParaRPr lang="en-US" sz="2400" b="1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3AA4E5-FB17-433D-9A66-CE3D67925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CD3AA4E5-FB17-433D-9A66-CE3D67925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CD3AA4E5-FB17-433D-9A66-CE3D67925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933F6F-892D-4D4A-ACDE-B10E3158B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09933F6F-892D-4D4A-ACDE-B10E3158B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09933F6F-892D-4D4A-ACDE-B10E3158B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DFDD64-C2AA-4646-8E8F-15906A55F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10DFDD64-C2AA-4646-8E8F-15906A55F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10DFDD64-C2AA-4646-8E8F-15906A55F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5F5F11-903C-4F5B-AE69-AD321845E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1A5F5F11-903C-4F5B-AE69-AD321845E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1A5F5F11-903C-4F5B-AE69-AD321845E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5247B2-FA45-4522-B45C-3A27D4911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0D5247B2-FA45-4522-B45C-3A27D4911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0D5247B2-FA45-4522-B45C-3A27D4911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Sub>
          <a:bldDgm bld="lvlOne"/>
        </p:bldSub>
      </p:bldGraphic>
      <p:bldP spid="12" grpId="0" build="p"/>
      <p:bldP spid="13" grpId="0" build="p"/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6"/>
            <a:ext cx="8229600" cy="3394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моја најбоља другарица се </a:t>
            </a: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зове  </a:t>
            </a: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оља.</a:t>
            </a:r>
          </a:p>
          <a:p>
            <a:pPr>
              <a:buNone/>
            </a:pPr>
            <a:endParaRPr lang="sr-Cyrl-B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она иде у школу ” доситеј  обрадовић”.</a:t>
            </a:r>
          </a:p>
          <a:p>
            <a:pPr>
              <a:buNone/>
            </a:pPr>
            <a:endParaRPr lang="sr-Cyrl-B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утра  заједно идемо у  петрово.</a:t>
            </a:r>
          </a:p>
          <a:p>
            <a:pPr>
              <a:buNone/>
            </a:pPr>
            <a:endParaRPr lang="sr-Cyrl-B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 је село у коме живе наше баке, верица и јасна.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500048"/>
            <a:ext cx="6200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Упиши велико слово тамо гдје је потребно.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85866"/>
            <a:ext cx="47481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B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1285866"/>
            <a:ext cx="28575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2214560"/>
            <a:ext cx="42351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2143122"/>
            <a:ext cx="28575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2143122"/>
            <a:ext cx="28575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3071816"/>
            <a:ext cx="40748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306" y="3071816"/>
            <a:ext cx="28575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3929072"/>
            <a:ext cx="28575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6500826" y="3929072"/>
            <a:ext cx="21431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Ј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428610"/>
            <a:ext cx="599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Исправно напиши надимке датих имена: 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43174" y="14287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57554" y="34290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Diagram 21"/>
          <p:cNvGraphicFramePr/>
          <p:nvPr/>
        </p:nvGraphicFramePr>
        <p:xfrm>
          <a:off x="714348" y="1500180"/>
          <a:ext cx="7143800" cy="328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500166" y="4000510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Пеђа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7620" y="4000510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Оља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0760" y="3929072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Мики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0ED71BC-1746-4CEC-8D0A-05A30BF85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graphicEl>
                                              <a:dgm id="{40ED71BC-1746-4CEC-8D0A-05A30BF85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graphicEl>
                                              <a:dgm id="{40ED71BC-1746-4CEC-8D0A-05A30BF85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D434045-CB32-411B-83B4-10E3E1510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graphicEl>
                                              <a:dgm id="{2D434045-CB32-411B-83B4-10E3E1510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graphicEl>
                                              <a:dgm id="{2D434045-CB32-411B-83B4-10E3E1510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FF5E080-4864-404A-AE8F-12FEFB5EC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graphicEl>
                                              <a:dgm id="{4FF5E080-4864-404A-AE8F-12FEFB5EC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graphicEl>
                                              <a:dgm id="{4FF5E080-4864-404A-AE8F-12FEFB5EC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DA1082D-E158-4991-8F6D-30F0FDFDA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graphicEl>
                                              <a:dgm id="{1DA1082D-E158-4991-8F6D-30F0FDFDA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graphicEl>
                                              <a:dgm id="{1DA1082D-E158-4991-8F6D-30F0FDFDA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91141EE-3E4A-46AB-8095-F408963DD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graphicEl>
                                              <a:dgm id="{191141EE-3E4A-46AB-8095-F408963DD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graphicEl>
                                              <a:dgm id="{191141EE-3E4A-46AB-8095-F408963DD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D981DBDF-0FF8-4C3F-A5CB-152FD1458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graphicEl>
                                              <a:dgm id="{D981DBDF-0FF8-4C3F-A5CB-152FD1458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graphicEl>
                                              <a:dgm id="{D981DBDF-0FF8-4C3F-A5CB-152FD1458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C5DB119-6213-4166-80A6-3E291843E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graphicEl>
                                              <a:dgm id="{3C5DB119-6213-4166-80A6-3E291843E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graphicEl>
                                              <a:dgm id="{3C5DB119-6213-4166-80A6-3E291843E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Sub>
          <a:bldDgm/>
        </p:bldSub>
      </p:bldGraphic>
      <p:bldP spid="28" grpId="0" build="p"/>
      <p:bldP spid="29" grpId="0" build="p"/>
      <p:bldP spid="3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Напиши основне податке </a:t>
            </a:r>
            <a:r>
              <a:rPr lang="sr-Cyrl-BA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 себи:</a:t>
            </a:r>
            <a:endParaRPr lang="sr-Cyrl-BA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Име и презиме: ________________________________</a:t>
            </a:r>
          </a:p>
          <a:p>
            <a:pPr>
              <a:buNone/>
            </a:pPr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Мој надимак: _________________________________</a:t>
            </a:r>
          </a:p>
          <a:p>
            <a:pPr>
              <a:buNone/>
            </a:pPr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Назив моје школе: _____________________________</a:t>
            </a:r>
          </a:p>
          <a:p>
            <a:pPr>
              <a:buNone/>
            </a:pPr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Мјесто у коме живим: __________________________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428610"/>
            <a:ext cx="4619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Задатак за самосталан рад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Природа и друштво – 2</a:t>
            </a:r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разред</a:t>
            </a:r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Значајна предузећа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energy-distribution-source-to-user-info-graphic-illustration-electricity-customer-181722641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857238"/>
            <a:ext cx="7715304" cy="4429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Шта су то предузећа?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00114"/>
            <a:ext cx="4114800" cy="35945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Предузећа су :</a:t>
            </a:r>
          </a:p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Фабрике,</a:t>
            </a:r>
          </a:p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Пољопривредна добра,</a:t>
            </a:r>
          </a:p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Веће трговине,</a:t>
            </a:r>
          </a:p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Хотели,</a:t>
            </a:r>
          </a:p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Грађевинска предузећа,</a:t>
            </a:r>
          </a:p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Штампарије,</a:t>
            </a:r>
          </a:p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Занатске радионице </a:t>
            </a:r>
          </a:p>
        </p:txBody>
      </p:sp>
      <p:pic>
        <p:nvPicPr>
          <p:cNvPr id="12290" name="Picture 2" descr="C:\Users\KULA\Downloads\factory-air-and-water-pollution-vector-illustration_gg61677045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00114"/>
            <a:ext cx="4101873" cy="400052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Пољопривредна добра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farmland-crops-farm-illustration-67765831-removebg-previe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1285866"/>
            <a:ext cx="4463822" cy="3571900"/>
          </a:xfrm>
        </p:spPr>
      </p:pic>
      <p:sp>
        <p:nvSpPr>
          <p:cNvPr id="8" name="TextBox 7"/>
          <p:cNvSpPr txBox="1"/>
          <p:nvPr/>
        </p:nvSpPr>
        <p:spPr>
          <a:xfrm>
            <a:off x="142844" y="1785932"/>
            <a:ext cx="41284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Пољопривредна добра</a:t>
            </a:r>
          </a:p>
          <a:p>
            <a:r>
              <a:rPr lang="sr-Cyrl-B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 баве производњом</a:t>
            </a:r>
          </a:p>
          <a:p>
            <a:r>
              <a:rPr lang="sr-Cyrl-B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ране, путем узгоја биљака</a:t>
            </a:r>
          </a:p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(воћа</a:t>
            </a:r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поврћа, житарица) и </a:t>
            </a:r>
          </a:p>
          <a:p>
            <a:r>
              <a:rPr lang="sr-Cyrl-B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омаћих животиња.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Хотели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ages__3_-removebg-previe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785800"/>
            <a:ext cx="3857652" cy="4000528"/>
          </a:xfrm>
        </p:spPr>
      </p:pic>
      <p:sp>
        <p:nvSpPr>
          <p:cNvPr id="5" name="TextBox 4"/>
          <p:cNvSpPr txBox="1"/>
          <p:nvPr/>
        </p:nvSpPr>
        <p:spPr>
          <a:xfrm>
            <a:off x="0" y="2143122"/>
            <a:ext cx="5341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хотелима одсједају гости,</a:t>
            </a:r>
          </a:p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 понуду преноћишта, хране и пића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600" b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Поновимо заједно: </a:t>
            </a:r>
            <a:endParaRPr lang="en-US" sz="3600" b="1" dirty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643056"/>
            <a:ext cx="86439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r-Latn-R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– X = 5</a:t>
            </a:r>
            <a:endParaRPr 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4071948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УМАЊЕНИК</a:t>
            </a:r>
            <a:endParaRPr lang="en-US" sz="2400" b="1" dirty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4000510"/>
            <a:ext cx="2161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НЕПОЗНАТИ</a:t>
            </a:r>
          </a:p>
          <a:p>
            <a:r>
              <a:rPr lang="sr-Cyrl-BA" sz="2400" b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УМАЊИЛАЦ</a:t>
            </a:r>
            <a:endParaRPr lang="en-US" sz="2400" b="1" dirty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60" y="4071948"/>
            <a:ext cx="161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РАЗЛИКА</a:t>
            </a:r>
            <a:endParaRPr lang="en-US" sz="2400" b="1" dirty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2178827" y="3464725"/>
            <a:ext cx="78581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4357686" y="3500444"/>
            <a:ext cx="71438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6357950" y="3429006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Грађевинска предузећа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c374bcf2af1deeee10fa2281c5c9b1cc-removebg-previe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1285848"/>
            <a:ext cx="4214842" cy="3857652"/>
          </a:xfrm>
        </p:spPr>
      </p:pic>
      <p:sp>
        <p:nvSpPr>
          <p:cNvPr id="6" name="TextBox 5"/>
          <p:cNvSpPr txBox="1"/>
          <p:nvPr/>
        </p:nvSpPr>
        <p:spPr>
          <a:xfrm>
            <a:off x="214282" y="2071684"/>
            <a:ext cx="50656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Грађевинска предузећа</a:t>
            </a:r>
          </a:p>
          <a:p>
            <a:r>
              <a:rPr lang="sr-Cyrl-B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 баве изградњом објеката </a:t>
            </a:r>
          </a:p>
          <a:p>
            <a:r>
              <a:rPr lang="sr-Cyrl-B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извођењем грађевинских радова.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Занатске радионице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KULA\Downloads\преузимање__4_-removebg-preview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500309"/>
            <a:ext cx="2857505" cy="26431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1686" y="1428742"/>
            <a:ext cx="8922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занатским радионицама се помоћу разних алата производе</a:t>
            </a:r>
          </a:p>
          <a:p>
            <a:r>
              <a:rPr lang="sr-Cyrl-B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 поправљају разни производи попут одјеће, обуће и других.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KULA\Downloads\professional-tanner-skinner-flat-vector-illustration-young-craftsman-happy-leather-workshop-employee-apron-cartoon-cheerful-170028092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700338"/>
            <a:ext cx="3457583" cy="2443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Фабрике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age_processing20200908-13093-1ws3e2m-removebg-previe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071685"/>
            <a:ext cx="6643734" cy="3071816"/>
          </a:xfrm>
        </p:spPr>
      </p:pic>
      <p:sp>
        <p:nvSpPr>
          <p:cNvPr id="6" name="TextBox 5"/>
          <p:cNvSpPr txBox="1"/>
          <p:nvPr/>
        </p:nvSpPr>
        <p:spPr>
          <a:xfrm>
            <a:off x="428596" y="1214428"/>
            <a:ext cx="7445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Фабрике се баве прерадом сировина и производњом</a:t>
            </a:r>
          </a:p>
          <a:p>
            <a:r>
              <a:rPr lang="sr-Cyrl-B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роизвода потребних за живот и рад човјека.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Штампарије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1357304"/>
            <a:ext cx="8757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Штампарије се баве преношењем текста или </a:t>
            </a:r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слике на папир,</a:t>
            </a:r>
            <a:endParaRPr lang="sr-Cyrl-BA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омоћу мастила</a:t>
            </a:r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KULA\Downloads\98558756-stock-vector-man-worker-at-plotter-printing-wide-format-large-banner-vector-illustr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857370"/>
            <a:ext cx="5429288" cy="3286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42858"/>
            <a:ext cx="8087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Повежи предузеће са дјелатношћу којом се бави.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357158" y="857238"/>
            <a:ext cx="3071834" cy="1285884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Грађевинско предузеће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428596" y="2357436"/>
            <a:ext cx="2928958" cy="1214446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Хотели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142844" y="3786196"/>
            <a:ext cx="3857652" cy="1357304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Пољопривредно добро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5072066" y="3429006"/>
            <a:ext cx="3714776" cy="1714494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Узгој воћа, поврћа  и домаћих животиња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5357818" y="2143122"/>
            <a:ext cx="2928958" cy="1214446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Изградња објеката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5143504" y="714362"/>
            <a:ext cx="3357586" cy="135732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Преноћиште, храна и пиће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00430" y="1500180"/>
            <a:ext cx="1714512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428992" y="1643056"/>
            <a:ext cx="1643074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071934" y="4214824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14" grpId="0" build="allAtOnce" animBg="1"/>
      <p:bldP spid="15" grpId="0" build="allAtOnce" animBg="1"/>
      <p:bldP spid="16" grpId="0" build="allAtOnce" animBg="1"/>
      <p:bldP spid="17" grpId="0" build="allAtOnce" animBg="1"/>
      <p:bldP spid="18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6"/>
            <a:ext cx="8258204" cy="3857634"/>
          </a:xfrm>
        </p:spPr>
        <p:txBody>
          <a:bodyPr>
            <a:normAutofit/>
          </a:bodyPr>
          <a:lstStyle/>
          <a:p>
            <a:pPr>
              <a:buNone/>
            </a:pPr>
            <a:endParaRPr lang="sr-Cyrl-BA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sr-Cyrl-BA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ULA\Downloads\преузимање-removebg-preview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71685"/>
            <a:ext cx="7072362" cy="30718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433577">
            <a:off x="1711300" y="2141470"/>
            <a:ext cx="3146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Примјер:</a:t>
            </a:r>
          </a:p>
          <a:p>
            <a: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sr-Latn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 = 9</a:t>
            </a:r>
          </a:p>
          <a:p>
            <a:r>
              <a:rPr lang="sr-Latn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X= 16 - 9</a:t>
            </a:r>
          </a:p>
          <a:p>
            <a:r>
              <a:rPr lang="sr-Latn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X=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Провјера: 16 - 7 = 9</a:t>
            </a:r>
            <a:endParaRPr lang="sr-Cyrl-BA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0"/>
            <a:ext cx="485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Умањилац ако не знаш,</a:t>
            </a:r>
          </a:p>
          <a:p>
            <a:r>
              <a:rPr lang="sr-Cyrl-B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емој одмах да се предаш,</a:t>
            </a:r>
          </a:p>
          <a:p>
            <a:r>
              <a:rPr lang="sr-Cyrl-B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емој дизати панику, </a:t>
            </a:r>
          </a:p>
          <a:p>
            <a:r>
              <a:rPr lang="sr-Cyrl-B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амо од умањеника одузми разлику.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57238"/>
          </a:xfrm>
        </p:spPr>
        <p:txBody>
          <a:bodyPr>
            <a:normAutofit/>
          </a:bodyPr>
          <a:lstStyle/>
          <a:p>
            <a:r>
              <a:rPr lang="sr-Cyrl-B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Заједно рјешавамо задатке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857238"/>
            <a:ext cx="4040188" cy="479822"/>
          </a:xfrm>
        </p:spPr>
        <p:txBody>
          <a:bodyPr/>
          <a:lstStyle/>
          <a:p>
            <a:r>
              <a:rPr lang="sr-Cyrl-B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Ријеши једначине: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1357304"/>
            <a:ext cx="3714744" cy="3571882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BA" sz="9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sr-Cyrl-BA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 19 - </a:t>
            </a:r>
            <a:r>
              <a:rPr lang="sr-Latn-RS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= 9</a:t>
            </a:r>
          </a:p>
          <a:p>
            <a:pPr marL="514350" indent="-514350">
              <a:buNone/>
            </a:pPr>
            <a:r>
              <a:rPr lang="sr-Cyrl-BA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Latn-RS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 = 19 </a:t>
            </a:r>
            <a:r>
              <a:rPr lang="sr-Cyrl-BA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</a:t>
            </a:r>
          </a:p>
          <a:p>
            <a:pPr marL="514350" indent="-514350">
              <a:buNone/>
            </a:pPr>
            <a:r>
              <a:rPr lang="sr-Cyrl-BA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Latn-RS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 = 10</a:t>
            </a:r>
          </a:p>
          <a:p>
            <a:pPr marL="514350" indent="-514350">
              <a:buNone/>
            </a:pPr>
            <a:r>
              <a:rPr lang="sr-Cyrl-BA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Провјера: 19 - </a:t>
            </a:r>
            <a:r>
              <a:rPr lang="sr-Latn-RS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= 9</a:t>
            </a:r>
            <a:endParaRPr lang="sr-Cyrl-BA" sz="9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sr-Cyrl-BA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sr-Cyrl-BA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  17 - </a:t>
            </a:r>
            <a:r>
              <a:rPr lang="sr-Latn-RS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= 6</a:t>
            </a:r>
          </a:p>
          <a:p>
            <a:pPr marL="514350" indent="-514350">
              <a:buNone/>
            </a:pPr>
            <a:r>
              <a:rPr lang="sr-Latn-RS" sz="9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Cyrl-BA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= 17 </a:t>
            </a:r>
            <a:r>
              <a:rPr lang="sr-Cyrl-BA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pPr marL="514350" indent="-514350">
              <a:buNone/>
            </a:pPr>
            <a:r>
              <a:rPr lang="sr-Latn-RS" sz="9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X = 11</a:t>
            </a:r>
          </a:p>
          <a:p>
            <a:pPr marL="514350" indent="-514350">
              <a:buNone/>
            </a:pPr>
            <a:r>
              <a:rPr lang="sr-Cyrl-BA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Провјера: 17 - 11 = 6</a:t>
            </a:r>
            <a:endParaRPr lang="sr-Latn-RS" sz="9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sr-Latn-RS" sz="9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sr-Cyrl-BA" sz="96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2066" y="642924"/>
            <a:ext cx="4071934" cy="1785949"/>
          </a:xfrm>
        </p:spPr>
        <p:txBody>
          <a:bodyPr>
            <a:noAutofit/>
          </a:bodyPr>
          <a:lstStyle/>
          <a:p>
            <a:r>
              <a:rPr lang="sr-Cyrl-B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За колико треба умањити број 18, да разлика буде број 6? Постави једначину и ријеши је.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3570" y="2571750"/>
            <a:ext cx="3357554" cy="22859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18 - </a:t>
            </a:r>
            <a:r>
              <a:rPr lang="sr-Latn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= 6</a:t>
            </a:r>
          </a:p>
          <a:p>
            <a:pPr>
              <a:buNone/>
            </a:pPr>
            <a:r>
              <a:rPr lang="sr-Latn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= 18 </a:t>
            </a:r>
            <a:r>
              <a:rPr lang="sr-Cyrl-B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pPr>
              <a:buNone/>
            </a:pPr>
            <a:r>
              <a:rPr lang="sr-Latn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= 12</a:t>
            </a:r>
          </a:p>
          <a:p>
            <a:pPr>
              <a:buNone/>
            </a:pPr>
            <a:r>
              <a:rPr lang="sr-Cyrl-B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Провјера: 18 - 12 = 6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KULA\Downloads\4feb7ef54bd76215cf80f92b3ac814d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571882"/>
            <a:ext cx="2786082" cy="157161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0"/>
            <a:ext cx="6572296" cy="5143500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 Софија је на пијаци купила 16 јаја. На путу до куће јој се неколико разбило, тако да је остало 11 цијелих јаја. Колико је јаја разбила Софија? </a:t>
            </a:r>
          </a:p>
          <a:p>
            <a:pPr marL="457200" indent="-457200">
              <a:buNone/>
            </a:pPr>
            <a:r>
              <a:rPr lang="sr-Cyrl-B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Постави једначину и ријеши је.</a:t>
            </a:r>
            <a:endParaRPr lang="sr-Cyrl-BA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16 - </a:t>
            </a:r>
            <a:r>
              <a:rPr lang="sr-Latn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= 11</a:t>
            </a:r>
          </a:p>
          <a:p>
            <a:pPr marL="457200" indent="-457200">
              <a:buNone/>
            </a:pPr>
            <a:r>
              <a:rPr lang="sr-Latn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X = 16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11</a:t>
            </a:r>
          </a:p>
          <a:p>
            <a:pPr marL="457200" indent="-457200">
              <a:buNone/>
            </a:pPr>
            <a:r>
              <a:rPr lang="sr-Latn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X = 5</a:t>
            </a:r>
          </a:p>
          <a:p>
            <a:pPr marL="457200" indent="-457200">
              <a:buNone/>
            </a:pPr>
            <a:r>
              <a:rPr lang="sr-Latn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Провјера: 16 -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sr-Cyrl-BA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sr-Cyrl-B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Софија је разбила 5 јаја.  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5123" name="Picture 3" descr="C:\Users\KULA\Downloads\18542995-girl-hold-basket-with-easter-egg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142972"/>
            <a:ext cx="3714776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Задаци за самосталан рад: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214428"/>
            <a:ext cx="8858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Колики је умањилац ако је умањеник број 12, а разлика број 8? Постави једначину и ријеши је.</a:t>
            </a:r>
          </a:p>
          <a:p>
            <a:pPr marL="457200" indent="-457200"/>
            <a:endParaRPr lang="sr-Cyrl-BA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sr-Latn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смисли и напиши текст за дату једначину: 14 - </a:t>
            </a:r>
            <a:r>
              <a:rPr lang="sr-Latn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= 6</a:t>
            </a:r>
            <a:endParaRPr lang="sr-Cyrl-BA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sr-Cyrl-BA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KULA\Downloads\6f487bcfd808dfdf1ce4cb39833435d9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678907"/>
            <a:ext cx="5357850" cy="246459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Српски језик – 2. разред</a:t>
            </a:r>
            <a:br>
              <a:rPr lang="sr-Cyrl-B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Употреба великог слова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KULA\Downloads\преузимање__2_-removebg-preview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90"/>
            <a:ext cx="6143668" cy="3786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Шта смо научили...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Великим почетним словом пишу се:</a:t>
            </a:r>
          </a:p>
          <a:p>
            <a:pPr>
              <a:buFont typeface="Wingdings" pitchFamily="2" charset="2"/>
              <a:buChar char="§"/>
            </a:pPr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имена, презимена и надимци људи,</a:t>
            </a:r>
          </a:p>
          <a:p>
            <a:pPr>
              <a:buFont typeface="Wingdings" pitchFamily="2" charset="2"/>
              <a:buChar char="§"/>
            </a:pPr>
            <a:r>
              <a:rPr lang="sr-Cyrl-B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мена школа, </a:t>
            </a:r>
          </a:p>
          <a:p>
            <a:pPr>
              <a:buFont typeface="Wingdings" pitchFamily="2" charset="2"/>
              <a:buChar char="§"/>
            </a:pPr>
            <a:r>
              <a:rPr lang="sr-Cyrl-B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мена насељених мјеста – градова и села.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KULA\Downloads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143254"/>
            <a:ext cx="2357454" cy="1857388"/>
          </a:xfrm>
          <a:prstGeom prst="rect">
            <a:avLst/>
          </a:prstGeom>
          <a:noFill/>
        </p:spPr>
      </p:pic>
      <p:pic>
        <p:nvPicPr>
          <p:cNvPr id="8195" name="Picture 3" descr="C:\Users\KULA\Downloads\images-removebg-preview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286130"/>
            <a:ext cx="1785950" cy="1857370"/>
          </a:xfrm>
          <a:prstGeom prst="rect">
            <a:avLst/>
          </a:prstGeom>
          <a:noFill/>
        </p:spPr>
      </p:pic>
      <p:pic>
        <p:nvPicPr>
          <p:cNvPr id="8196" name="Picture 4" descr="C:\Users\KULA\Downloads\550-5502574_individual-alphabet-letters-clipart-removebg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928676"/>
            <a:ext cx="2428860" cy="1857388"/>
          </a:xfrm>
          <a:prstGeom prst="rect">
            <a:avLst/>
          </a:prstGeom>
          <a:noFill/>
        </p:spPr>
      </p:pic>
      <p:pic>
        <p:nvPicPr>
          <p:cNvPr id="8197" name="Picture 5" descr="C:\Users\KULA\Downloads\163-1634668_terri-initial-d-letter-t-bubbles-alphabet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286112"/>
            <a:ext cx="2424112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636</Words>
  <Application>Microsoft Office PowerPoint</Application>
  <PresentationFormat>On-screen Show (16:9)</PresentationFormat>
  <Paragraphs>142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МАТЕМАТИКА 2. разред ОДРЕЂИВАЊЕ НЕПОЗНАТОГ УМАЊИОЦА</vt:lpstr>
      <vt:lpstr>Поновимо заједно: </vt:lpstr>
      <vt:lpstr>Slide 3</vt:lpstr>
      <vt:lpstr>Заједно рјешавамо задатке</vt:lpstr>
      <vt:lpstr>Slide 5</vt:lpstr>
      <vt:lpstr>Задаци за самосталан рад:</vt:lpstr>
      <vt:lpstr>Slide 7</vt:lpstr>
      <vt:lpstr>Српски језик – 2. разред Употреба великог слова</vt:lpstr>
      <vt:lpstr>Шта смо научили...</vt:lpstr>
      <vt:lpstr>Поновимо </vt:lpstr>
      <vt:lpstr>Slide 11</vt:lpstr>
      <vt:lpstr>Slide 12</vt:lpstr>
      <vt:lpstr>Slide 13</vt:lpstr>
      <vt:lpstr>Slide 14</vt:lpstr>
      <vt:lpstr>Slide 15</vt:lpstr>
      <vt:lpstr>Природа и друштво – 2. разред Значајна предузећа</vt:lpstr>
      <vt:lpstr>Шта су то предузећа?</vt:lpstr>
      <vt:lpstr>Пољопривредна добра</vt:lpstr>
      <vt:lpstr>Хотели</vt:lpstr>
      <vt:lpstr>Грађевинска предузећа</vt:lpstr>
      <vt:lpstr>Занатске радионице</vt:lpstr>
      <vt:lpstr>Фабрике</vt:lpstr>
      <vt:lpstr>Штампарије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2. разред ОДРЕЂИВАЊЕ НЕПОЗНАТОГ УМАЊИОЦА</dc:title>
  <dc:creator>KULA</dc:creator>
  <cp:lastModifiedBy>KULA</cp:lastModifiedBy>
  <cp:revision>86</cp:revision>
  <dcterms:created xsi:type="dcterms:W3CDTF">2021-03-07T12:14:21Z</dcterms:created>
  <dcterms:modified xsi:type="dcterms:W3CDTF">2021-03-08T21:30:46Z</dcterms:modified>
</cp:coreProperties>
</file>