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0" r:id="rId5"/>
    <p:sldId id="277" r:id="rId6"/>
    <p:sldId id="278" r:id="rId7"/>
    <p:sldId id="260" r:id="rId8"/>
    <p:sldId id="261" r:id="rId9"/>
    <p:sldId id="259" r:id="rId10"/>
    <p:sldId id="264" r:id="rId11"/>
    <p:sldId id="275" r:id="rId12"/>
    <p:sldId id="274" r:id="rId13"/>
    <p:sldId id="276" r:id="rId14"/>
    <p:sldId id="279" r:id="rId15"/>
    <p:sldId id="265" r:id="rId16"/>
    <p:sldId id="266" r:id="rId17"/>
    <p:sldId id="267" r:id="rId18"/>
    <p:sldId id="269" r:id="rId19"/>
    <p:sldId id="268" r:id="rId20"/>
    <p:sldId id="280" r:id="rId21"/>
    <p:sldId id="281" r:id="rId22"/>
    <p:sldId id="273" r:id="rId23"/>
    <p:sldId id="271" r:id="rId24"/>
    <p:sldId id="272" r:id="rId25"/>
    <p:sldId id="282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E54D4-0044-40AA-9009-514C32A6E3AB}" type="datetimeFigureOut">
              <a:rPr lang="en-US" smtClean="0"/>
              <a:t>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8C81B-1F82-4BF7-96CE-83E52C6C0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557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E54D4-0044-40AA-9009-514C32A6E3AB}" type="datetimeFigureOut">
              <a:rPr lang="en-US" smtClean="0"/>
              <a:t>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8C81B-1F82-4BF7-96CE-83E52C6C0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6465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E54D4-0044-40AA-9009-514C32A6E3AB}" type="datetimeFigureOut">
              <a:rPr lang="en-US" smtClean="0"/>
              <a:t>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8C81B-1F82-4BF7-96CE-83E52C6C0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5076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E54D4-0044-40AA-9009-514C32A6E3AB}" type="datetimeFigureOut">
              <a:rPr lang="en-US" smtClean="0"/>
              <a:t>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8C81B-1F82-4BF7-96CE-83E52C6C0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848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E54D4-0044-40AA-9009-514C32A6E3AB}" type="datetimeFigureOut">
              <a:rPr lang="en-US" smtClean="0"/>
              <a:t>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8C81B-1F82-4BF7-96CE-83E52C6C0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0516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E54D4-0044-40AA-9009-514C32A6E3AB}" type="datetimeFigureOut">
              <a:rPr lang="en-US" smtClean="0"/>
              <a:t>2/8/2021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8C81B-1F82-4BF7-96CE-83E52C6C0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185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E54D4-0044-40AA-9009-514C32A6E3AB}" type="datetimeFigureOut">
              <a:rPr lang="en-US" smtClean="0"/>
              <a:t>2/8/2021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8C81B-1F82-4BF7-96CE-83E52C6C0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704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E54D4-0044-40AA-9009-514C32A6E3AB}" type="datetimeFigureOut">
              <a:rPr lang="en-US" smtClean="0"/>
              <a:t>2/8/2021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8C81B-1F82-4BF7-96CE-83E52C6C0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6954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E54D4-0044-40AA-9009-514C32A6E3AB}" type="datetimeFigureOut">
              <a:rPr lang="en-US" smtClean="0"/>
              <a:t>2/8/2021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8C81B-1F82-4BF7-96CE-83E52C6C0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8172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E54D4-0044-40AA-9009-514C32A6E3AB}" type="datetimeFigureOut">
              <a:rPr lang="en-US" smtClean="0"/>
              <a:t>2/8/2021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8C81B-1F82-4BF7-96CE-83E52C6C0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13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E54D4-0044-40AA-9009-514C32A6E3AB}" type="datetimeFigureOut">
              <a:rPr lang="en-US" smtClean="0"/>
              <a:t>2/8/2021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8C81B-1F82-4BF7-96CE-83E52C6C0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060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E54D4-0044-40AA-9009-514C32A6E3AB}" type="datetimeFigureOut">
              <a:rPr lang="en-US" smtClean="0"/>
              <a:t>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C8C81B-1F82-4BF7-96CE-83E52C6C0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171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86" y="627018"/>
            <a:ext cx="11895907" cy="6230982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01783" y="173038"/>
            <a:ext cx="9144000" cy="610733"/>
          </a:xfrm>
        </p:spPr>
        <p:txBody>
          <a:bodyPr/>
          <a:lstStyle/>
          <a:p>
            <a:r>
              <a:rPr lang="sr-Cyrl-BA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ВРЕМ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Я</a:t>
            </a:r>
            <a:r>
              <a:rPr lang="sr-Cyrl-BA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НА ЧАСАХ 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8230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7611" y="304800"/>
            <a:ext cx="10171612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8718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5428" y="269966"/>
            <a:ext cx="11538857" cy="6479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1909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880" y="95794"/>
            <a:ext cx="11451772" cy="6762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2942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4137" y="243840"/>
            <a:ext cx="11007633" cy="669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3237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7572" r="21285" b="2788"/>
          <a:stretch/>
        </p:blipFill>
        <p:spPr>
          <a:xfrm>
            <a:off x="148046" y="121920"/>
            <a:ext cx="11895908" cy="665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5942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0594" y="461554"/>
            <a:ext cx="11669486" cy="627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8023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261257"/>
            <a:ext cx="12192000" cy="6801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8098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7816"/>
          <a:stretch/>
        </p:blipFill>
        <p:spPr>
          <a:xfrm>
            <a:off x="296091" y="78377"/>
            <a:ext cx="11730446" cy="649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7729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7017" y="217714"/>
            <a:ext cx="11112137" cy="6757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1890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635726"/>
          </a:xfrm>
        </p:spPr>
        <p:txBody>
          <a:bodyPr>
            <a:normAutofit fontScale="90000"/>
          </a:bodyPr>
          <a:lstStyle/>
          <a:p>
            <a:r>
              <a:rPr lang="sr-Cyrl-BA" dirty="0" smtClean="0">
                <a:solidFill>
                  <a:schemeClr val="accent4"/>
                </a:solidFill>
              </a:rPr>
              <a:t>СКОЛЬКО ЧАСОВ? НЕЛЬЗЯ СКАЗАТЬ!</a:t>
            </a:r>
            <a:endParaRPr lang="en-US" dirty="0">
              <a:solidFill>
                <a:schemeClr val="accent4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051" y="635726"/>
            <a:ext cx="11678195" cy="6222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9777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589" y="0"/>
            <a:ext cx="120004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6042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0926" y="0"/>
            <a:ext cx="11538857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3389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9931" y="174171"/>
            <a:ext cx="11068595" cy="658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9785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557349"/>
          </a:xfrm>
        </p:spPr>
        <p:txBody>
          <a:bodyPr>
            <a:normAutofit fontScale="90000"/>
          </a:bodyPr>
          <a:lstStyle/>
          <a:p>
            <a:r>
              <a:rPr lang="sr-Cyrl-BA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ДОМАШНЕЕ</a:t>
            </a:r>
            <a:r>
              <a:rPr lang="sr-Cyrl-BA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ЗАДАНИЕ!</a:t>
            </a:r>
            <a:endParaRPr lang="en-US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3177" y="696686"/>
            <a:ext cx="10816045" cy="626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0916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583473"/>
          </a:xfrm>
        </p:spPr>
        <p:txBody>
          <a:bodyPr>
            <a:normAutofit fontScale="90000"/>
          </a:bodyPr>
          <a:lstStyle/>
          <a:p>
            <a:r>
              <a:rPr lang="sr-Cyrl-BA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Домашнее задание</a:t>
            </a:r>
            <a:endParaRPr lang="en-US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8445"/>
          <a:stretch/>
        </p:blipFill>
        <p:spPr>
          <a:xfrm>
            <a:off x="0" y="583474"/>
            <a:ext cx="11704320" cy="6174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3742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085" y="69669"/>
            <a:ext cx="12026537" cy="6788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1523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1223" y="87086"/>
            <a:ext cx="11286308" cy="6770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7567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5393" y="374468"/>
            <a:ext cx="11338561" cy="648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6250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204" b="10270"/>
          <a:stretch/>
        </p:blipFill>
        <p:spPr>
          <a:xfrm>
            <a:off x="156754" y="130628"/>
            <a:ext cx="11852366" cy="639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4323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756" b="15363"/>
          <a:stretch/>
        </p:blipFill>
        <p:spPr>
          <a:xfrm>
            <a:off x="644434" y="269967"/>
            <a:ext cx="10850880" cy="646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2641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BA" dirty="0" smtClean="0"/>
              <a:t>Внимание!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Cyrl-BA" dirty="0" smtClean="0"/>
              <a:t>ЧАС ЈЕ САТ  ВРЕМЕНСКИ, КАДА КАЖЕМО ЧАС</a:t>
            </a:r>
            <a:r>
              <a:rPr lang="ru-RU" dirty="0" smtClean="0"/>
              <a:t>Ы</a:t>
            </a:r>
            <a:r>
              <a:rPr lang="sr-Cyrl-BA" dirty="0" smtClean="0"/>
              <a:t> МИСЛИМО УВИЈЕК НА ЧАСОВНИК,ЗИДНИ,РУЧНИ ИЛИ ДРУГИ САТ ТЈ. НА АПАРАТ КОЈИ НАМ ПОКАЗУЈЕ КОЛИКО ЈЕ САТИ! </a:t>
            </a:r>
            <a:br>
              <a:rPr lang="sr-Cyrl-BA" dirty="0" smtClean="0"/>
            </a:br>
            <a:r>
              <a:rPr lang="sr-Cyrl-BA" dirty="0" smtClean="0"/>
              <a:t/>
            </a:r>
            <a:br>
              <a:rPr lang="sr-Cyrl-BA" dirty="0" smtClean="0"/>
            </a:br>
            <a:r>
              <a:rPr lang="sr-Cyrl-BA" u="sng" dirty="0" smtClean="0">
                <a:solidFill>
                  <a:schemeClr val="bg2">
                    <a:lumMod val="10000"/>
                  </a:schemeClr>
                </a:solidFill>
              </a:rPr>
              <a:t>Касније ћемо учити да је то именица која има само множину!</a:t>
            </a:r>
            <a:endParaRPr lang="en-US" u="sng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4888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9966" y="69670"/>
            <a:ext cx="11181805" cy="6788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1506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503" y="87086"/>
            <a:ext cx="11982993" cy="677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4207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4766" y="226423"/>
            <a:ext cx="11051177" cy="6409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2435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45</Words>
  <Application>Microsoft Office PowerPoint</Application>
  <PresentationFormat>Widescreen</PresentationFormat>
  <Paragraphs>6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Внимание!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СКОЛЬКО ЧАСОВ? НЕЛЬЗЯ СКАЗАТЬ!</vt:lpstr>
      <vt:lpstr>PowerPoint Presentation</vt:lpstr>
      <vt:lpstr>PowerPoint Presentation</vt:lpstr>
      <vt:lpstr>                  ДОМАШНЕЕ ЗАДАНИЕ!</vt:lpstr>
      <vt:lpstr>Домашнее задание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korisnik</dc:creator>
  <cp:lastModifiedBy>11. Kristina Mataruga</cp:lastModifiedBy>
  <cp:revision>8</cp:revision>
  <dcterms:created xsi:type="dcterms:W3CDTF">2021-02-03T21:44:34Z</dcterms:created>
  <dcterms:modified xsi:type="dcterms:W3CDTF">2021-02-08T10:08:45Z</dcterms:modified>
</cp:coreProperties>
</file>