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“</a:t>
            </a:r>
            <a:endParaRPr lang="en-US" sz="9600" dirty="0"/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9600" dirty="0"/>
              <a:t>”</a:t>
            </a:r>
            <a:endParaRPr lang="en-US" sz="9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065" y="1706880"/>
            <a:ext cx="8825865" cy="2240915"/>
          </a:xfrm>
        </p:spPr>
        <p:txBody>
          <a:bodyPr/>
          <a:lstStyle/>
          <a:p>
            <a:pPr algn="ctr"/>
            <a:r>
              <a:rPr lang="sr-Latn-BA" sz="3200" dirty="0" smtClean="0"/>
              <a:t>              </a:t>
            </a:r>
            <a:r>
              <a:rPr lang="sr-Cyrl-RS" sz="3200" dirty="0" smtClean="0"/>
              <a:t>ИСТОРИЈА </a:t>
            </a:r>
            <a:r>
              <a:rPr lang="sr-Latn-BA" sz="3200" dirty="0" smtClean="0"/>
              <a:t>VII </a:t>
            </a:r>
            <a:r>
              <a:rPr lang="sr-Cyrl-RS" sz="3200" dirty="0" smtClean="0"/>
              <a:t>РАЗРЕД</a:t>
            </a:r>
            <a:endParaRPr lang="sr-Cyrl-R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Мрдеља рондовић</a:t>
            </a:r>
            <a:endParaRPr lang="sr-Cyrl-RS" dirty="0" smtClean="0"/>
          </a:p>
          <a:p>
            <a:r>
              <a:rPr lang="sr-Cyrl-RS" dirty="0" smtClean="0"/>
              <a:t>Ју „ десанка максимовић“ рибник</a:t>
            </a:r>
            <a:endParaRPr lang="sr-Cyrl-R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sz="3200" dirty="0" smtClean="0"/>
              <a:t>СРПСКЕ ЗЕМЉЕ У ПОЗНОМ СРЕДЊЕМ ВИЈЕКУ</a:t>
            </a:r>
            <a:br>
              <a:rPr lang="sr-Cyrl-RS" sz="3200" dirty="0" smtClean="0"/>
            </a:br>
            <a:r>
              <a:rPr lang="sr-Cyrl-RS" sz="3200" dirty="0" smtClean="0"/>
              <a:t>ДИНАСТИЈА НЕМАЊИЋА</a:t>
            </a:r>
            <a:endParaRPr lang="sr-Cyrl-R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Српске земље у вријеме Стефана Немање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9730" y="2428875"/>
            <a:ext cx="8542020" cy="4100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У поменутом периоду српске земље су се налазиле између Угара и Византијске државе.</a:t>
            </a:r>
            <a:endParaRPr lang="sr-Cyrl-R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Византијској држави био је одан велики жупан Тихомир, који се покушао одржати на власти уз помоћ византијске војске, али га је са власти збацио његов најмлађи брат </a:t>
            </a:r>
            <a:r>
              <a:rPr lang="sr-Cyrl-RS" b="1" dirty="0" smtClean="0"/>
              <a:t>Стефан Немања.</a:t>
            </a:r>
            <a:endParaRPr lang="sr-Cyrl-R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/>
              <a:t>Стефан Немања се супроставио Византији и у помоћ позвао Угаре и Млетачку републику, али га је Византија заробила и одвела у Цариград гдје се обавезао на покорност. 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Доласком смјене власти у Византији 1180. г.  Немања је то искористио и проширио своју државу према југу.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1190.г. Немања трпи пораз од Византије, али освојене територије остају у саставу његове државе.</a:t>
            </a:r>
            <a:endParaRPr lang="sr-Cyrl-RS" dirty="0" smtClean="0"/>
          </a:p>
          <a:p>
            <a:pPr>
              <a:buFont typeface="Arial" panose="020B0604020202020204" pitchFamily="34" charset="0"/>
              <a:buChar char="•"/>
            </a:pPr>
            <a:endParaRPr lang="sr-Cyrl-RS" dirty="0"/>
          </a:p>
        </p:txBody>
      </p:sp>
      <p:pic>
        <p:nvPicPr>
          <p:cNvPr id="4" name="Content Placeholder 3" descr="Nemanj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153525" y="2778125"/>
            <a:ext cx="2517775" cy="3377565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" y="916305"/>
            <a:ext cx="8344535" cy="5025390"/>
          </a:xfrm>
        </p:spPr>
        <p:txBody>
          <a:bodyPr/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Стефан Немања подржавао је цркву и са њом је много сарађивао.</a:t>
            </a:r>
            <a:b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Власт је препустио сину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Стефану Немањићу</a:t>
            </a:r>
            <a:b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тефан Немања је оснивач династије Немањића и сматрао се оснивачем модерне средњовјековне српске државе.</a:t>
            </a:r>
            <a:endParaRPr lang="sr-Cyrl-R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Content Placeholder 5" descr="0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10040" y="2645410"/>
            <a:ext cx="2438400" cy="286512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Међународни положај српске краљевине и цркве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2603500"/>
            <a:ext cx="8468995" cy="4043045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По праву првородства престо је требао припасти Вукану, али по жељи њиховог оца Немање на чело државе је дошао његов млађи брат Стефан Немањић.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b="1" dirty="0" smtClean="0"/>
              <a:t>Велики жупан Стефан Немањић</a:t>
            </a:r>
            <a:r>
              <a:rPr lang="sr-Cyrl-RS" dirty="0" smtClean="0"/>
              <a:t> показао се као достојан насњедник свога оца и успио је да прошири територију своје државе. 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Није био задовољан титулом великог жупана, па је затражио од папе да га крунише за краља. Папа  га је и  крунисао 1217.г. и као први краљ назван је Првовјенчаним.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Његовим крунисањем за краља Србија добија међународни углед и међународно признање.</a:t>
            </a:r>
            <a:endParaRPr lang="sr-Cyrl-RS" dirty="0"/>
          </a:p>
        </p:txBody>
      </p:sp>
      <p:pic>
        <p:nvPicPr>
          <p:cNvPr id="4" name="Content Placeholder 3" descr="prvovjencani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482455" y="2642235"/>
            <a:ext cx="2413635" cy="3377565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Црквена самосталност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915" y="2603500"/>
            <a:ext cx="8658225" cy="3852545"/>
          </a:xfrm>
        </p:spPr>
        <p:txBody>
          <a:bodyPr>
            <a:normAutofit/>
          </a:bodyPr>
          <a:lstStyle/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Православна црква била је потчињена Охридској архиепископији. Послије државне независности било је потребно формирати црквену независност у оквиру Српске државе.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На том процесу радио је Немањин син Растко. Замонашио се на Светој гори и добија име Сава. </a:t>
            </a:r>
            <a:endParaRPr lang="sr-Cyrl-RS" dirty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Монах Сава у Никеји 1219.г. добија сагласност за самосталност Српске православне цркве и постављен је за првог архиепископа.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Почео је организовање епископија на чијем челу именује Србе умјесто Грка, те тако захваљујући његовој мудрости Српска црква се ослободила Охридске архиепископије.   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Са својим оцем на Светој гори подигао је манастир Хиландар</a:t>
            </a:r>
            <a:endParaRPr lang="sr-Cyrl-RS" dirty="0"/>
          </a:p>
        </p:txBody>
      </p:sp>
      <p:pic>
        <p:nvPicPr>
          <p:cNvPr id="4" name="Content Placeholder 3" descr="downloa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256395" y="2821305"/>
            <a:ext cx="2736215" cy="281051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Привредни успон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255" y="2603500"/>
            <a:ext cx="7201535" cy="3416300"/>
          </a:xfrm>
        </p:spPr>
        <p:txBody>
          <a:bodyPr>
            <a:normAutofit lnSpcReduction="20000"/>
          </a:bodyPr>
          <a:lstStyle/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Стефана Немањића наслиједио је његов син </a:t>
            </a:r>
            <a:r>
              <a:rPr lang="sr-Cyrl-RS" b="1" dirty="0" smtClean="0"/>
              <a:t>Урош </a:t>
            </a:r>
            <a:r>
              <a:rPr lang="sr-Cyrl-RS" dirty="0" smtClean="0"/>
              <a:t>(1243 – 1276). Он нема значајних спољних политичких успјеха, али је зато привредно Србија узнапредовала као никада до тада. Обнавља рударство доводећи њемачке рударе Сасе, развија трговину и кује новац са својим ликом.</a:t>
            </a:r>
            <a:endParaRPr lang="sr-Cyrl-R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Са развојем привреде ојачан је положај владара и они више не зависе од властеле и њихова моћ неограничено расте. </a:t>
            </a:r>
            <a:endParaRPr lang="sr-Cyrl-RS" dirty="0"/>
          </a:p>
        </p:txBody>
      </p:sp>
      <p:pic>
        <p:nvPicPr>
          <p:cNvPr id="4" name="Content Placeholder 3" descr="UrosV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848090" y="2749550"/>
            <a:ext cx="2546350" cy="337756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Освајања </a:t>
            </a:r>
            <a:endParaRPr lang="sr-Cyrl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" y="2341245"/>
            <a:ext cx="7785100" cy="4261485"/>
          </a:xfrm>
        </p:spPr>
        <p:txBody>
          <a:bodyPr>
            <a:normAutofit fontScale="90000"/>
          </a:bodyPr>
          <a:lstStyle/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За вријеме</a:t>
            </a:r>
            <a:r>
              <a:rPr lang="sr-Cyrl-RS" b="1" dirty="0" smtClean="0"/>
              <a:t> краља Милутина</a:t>
            </a:r>
            <a:r>
              <a:rPr lang="sr-Cyrl-RS" dirty="0" smtClean="0"/>
              <a:t> 1822 – 1321 Србија је знатно увећала своју територију. Био је ожењен византијском принцезом Симонидом, те су те територије византијски владари сматрали поклоњеним миразом. Србија се проширила сјеверно до Дунава.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Београд се налази први пут у саставу Српске државе 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У периоду успона и ширења дошло је до сукоба између браће Милутина и Драгутина чиме је успорен привредни развој Српске државе. Касније и њихови синови су наставили сукобе. Из тог сукоба је изашао као побједник Милутинов син Стефан Дечански.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Стефан Дечански је 1330. г. је извојевао велику побједу над Бугарима код Велбужда гдје је учврстио свој углед и положај.</a:t>
            </a:r>
            <a:endParaRPr lang="sr-Cyrl-RS" dirty="0" smtClean="0"/>
          </a:p>
          <a:p>
            <a:pPr>
              <a:buFont typeface="Wingdings" panose="05000000000000000000" charset="0"/>
              <a:buChar char="v"/>
            </a:pPr>
            <a:r>
              <a:rPr lang="sr-Cyrl-RS" dirty="0" smtClean="0"/>
              <a:t>Српским земљама династија Немањића управљала је два вијека са почетком Стефана Немање 1166. </a:t>
            </a:r>
            <a:r>
              <a:rPr lang="sr-Cyrl-RS" smtClean="0"/>
              <a:t>године </a:t>
            </a:r>
            <a:r>
              <a:rPr lang="sr-Cyrl-RS" dirty="0"/>
              <a:t>и</a:t>
            </a:r>
            <a:r>
              <a:rPr lang="sr-Cyrl-RS" smtClean="0"/>
              <a:t> </a:t>
            </a:r>
            <a:r>
              <a:rPr lang="sr-Cyrl-RS" dirty="0" smtClean="0"/>
              <a:t>завршава се Урошевом смрћу 1371. године. </a:t>
            </a:r>
            <a:endParaRPr lang="sr-Cyrl-RS" dirty="0"/>
          </a:p>
        </p:txBody>
      </p:sp>
      <p:pic>
        <p:nvPicPr>
          <p:cNvPr id="4" name="Content Placeholder 3" descr="Milutin_Kraljeva_crkv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288020" y="2642235"/>
            <a:ext cx="3649345" cy="337756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sr-Cyrl-RS" altLang="en-US"/>
              <a:t>Задаћа</a:t>
            </a:r>
            <a:endParaRPr lang="sr-Cyrl-R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pPr>
              <a:buFont typeface="Wingdings" panose="05000000000000000000" charset="0"/>
              <a:buChar char="v"/>
            </a:pPr>
            <a:r>
              <a:rPr lang="sr-Cyrl-RS" altLang="en-US"/>
              <a:t>Одговорите на питања из уџбеника на страни 117.</a:t>
            </a:r>
            <a:endParaRPr lang="sr-Cyrl-R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0</TotalTime>
  <Words>3418</Words>
  <Application>WPS Presentation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Wingdings 3</vt:lpstr>
      <vt:lpstr>Arial</vt:lpstr>
      <vt:lpstr>Wingdings</vt:lpstr>
      <vt:lpstr>Century Gothic</vt:lpstr>
      <vt:lpstr>Microsoft YaHei</vt:lpstr>
      <vt:lpstr>Arial Unicode MS</vt:lpstr>
      <vt:lpstr>Calibri</vt:lpstr>
      <vt:lpstr>Ion Boardroom</vt:lpstr>
      <vt:lpstr>              ИСТОРИЈА VII РАЗРЕД</vt:lpstr>
      <vt:lpstr>СРПСКЕ ЗЕМЉЕ У ПОЗНОМ СРЕДЊЕМ ВИЈЕКУ ДИНАСТИЈА НЕМАЊИЋА</vt:lpstr>
      <vt:lpstr>Српске земље у вријеме Стефана Немање</vt:lpstr>
      <vt:lpstr>Стефан Немања подржавао је цркву и са њом је много сарађивао.  Власт је препустио сину Стефану Немањићу   Стефан Немања је оснивач династије Немањића и сматрао се оснивачем модерне средњовјековне српске државе.</vt:lpstr>
      <vt:lpstr>Међународни положај српске краљевине и цркве</vt:lpstr>
      <vt:lpstr>Црквена самосталност</vt:lpstr>
      <vt:lpstr>Привредни успон</vt:lpstr>
      <vt:lpstr>Освајања </vt:lpstr>
      <vt:lpstr>Задаћа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ИСТОРИЈА VII РАЗРЕД</dc:title>
  <dc:creator>Korisnik</dc:creator>
  <cp:lastModifiedBy>Korisnik</cp:lastModifiedBy>
  <cp:revision>10</cp:revision>
  <dcterms:created xsi:type="dcterms:W3CDTF">2021-01-19T09:55:00Z</dcterms:created>
  <dcterms:modified xsi:type="dcterms:W3CDTF">2021-01-19T18:04:28Z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