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0BB5FA-A6FA-4984-A2F5-05D2EAEF74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BA" dirty="0"/>
              <a:t>ОПА, ЦУПА, СКОЧИ </a:t>
            </a:r>
            <a:br>
              <a:rPr lang="sr-Cyrl-BA" dirty="0"/>
            </a:br>
            <a:r>
              <a:rPr lang="sr-Cyrl-BA" dirty="0"/>
              <a:t>ПОМЈЕРАЊЕ МЕЛОДИЈЕ</a:t>
            </a:r>
            <a:endParaRPr lang="sr-Latn-R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8F6F057-EA02-401C-B179-43A2510118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r-Latn-RS" sz="2800" b="1" dirty="0"/>
          </a:p>
        </p:txBody>
      </p:sp>
    </p:spTree>
    <p:extLst>
      <p:ext uri="{BB962C8B-B14F-4D97-AF65-F5344CB8AC3E}">
        <p14:creationId xmlns:p14="http://schemas.microsoft.com/office/powerpoint/2010/main" val="258207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E99C5D7A-0E70-4727-9AB3-ADE5BE6EC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098" y="0"/>
            <a:ext cx="8572500" cy="637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04682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1</TotalTime>
  <Words>8</Words>
  <Application>Microsoft Office PowerPoint</Application>
  <PresentationFormat>Široki zaslon</PresentationFormat>
  <Paragraphs>1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Galerija</vt:lpstr>
      <vt:lpstr>ОПА, ЦУПА, СКОЧИ  ПОМЈЕРАЊЕ МЕЛОДИЈЕ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ОПА, ЦУПА, ЦКОЧИ </dc:title>
  <dc:creator>Kresojević</dc:creator>
  <cp:lastModifiedBy>Kresojević</cp:lastModifiedBy>
  <cp:revision>3</cp:revision>
  <dcterms:created xsi:type="dcterms:W3CDTF">2020-11-29T11:30:35Z</dcterms:created>
  <dcterms:modified xsi:type="dcterms:W3CDTF">2020-11-30T09:20:46Z</dcterms:modified>
</cp:coreProperties>
</file>