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64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E0BC18-8C6F-4A00-823D-8CFD7357B226}">
          <p14:sldIdLst>
            <p14:sldId id="256"/>
          </p14:sldIdLst>
        </p14:section>
        <p14:section name="Untitled Section" id="{B3F93C2F-0111-47C6-94B9-8C0FC4949424}">
          <p14:sldIdLst>
            <p14:sldId id="265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8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37.31778" units="1/cm"/>
          <inkml:channelProperty channel="Y" name="resolution" value="37.1134" units="1/cm"/>
          <inkml:channelProperty channel="T" name="resolution" value="1" units="1/dev"/>
        </inkml:channelProperties>
      </inkml:inkSource>
      <inkml:timestamp xml:id="ts0" timeString="2020-03-19T12:07:40.883"/>
    </inkml:context>
    <inkml:brush xml:id="br0">
      <inkml:brushProperty name="width" value="0.06667" units="cm"/>
      <inkml:brushProperty name="height" value="0.06667" units="cm"/>
    </inkml:brush>
  </inkml:definitions>
  <inkml:traceGroup>
    <inkml:annotationXML>
      <emma:emma xmlns:emma="http://www.w3.org/2003/04/emma" version="1.0">
        <emma:interpretation id="{2CCE62BB-E23A-4937-9463-BBD5541794AE}" emma:medium="tactile" emma:mode="ink">
          <msink:context xmlns:msink="http://schemas.microsoft.com/ink/2010/main" type="inkDrawing" rotatedBoundingBox="11622,12700 11624,12699 11624,12699 11623,12701" shapeName="Other"/>
        </emma:interpretation>
      </emma:emma>
    </inkml:annotationXML>
    <inkml:trace contextRef="#ctx0" brushRef="#br0">1786 2669 3203,'0'1'94,"-1"0"-79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8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pPr/>
              <a:t>16-May-20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9</a:t>
            </a:r>
            <a:r>
              <a:rPr lang="sr-Latn-RS" sz="4400" b="1" dirty="0">
                <a:solidFill>
                  <a:schemeClr val="tx1"/>
                </a:solidFill>
              </a:rPr>
              <a:t>.</a:t>
            </a:r>
            <a:r>
              <a:rPr lang="sr-Cyrl-RS" sz="4400" b="1" dirty="0">
                <a:solidFill>
                  <a:schemeClr val="tx1"/>
                </a:solidFill>
              </a:rPr>
              <a:t> </a:t>
            </a:r>
            <a:r>
              <a:rPr lang="sr-Cyrl-CS" sz="4400" b="1" dirty="0">
                <a:solidFill>
                  <a:schemeClr val="tx1"/>
                </a:solidFill>
              </a:rPr>
              <a:t>р</a:t>
            </a:r>
            <a:r>
              <a:rPr lang="sr-Cyrl-RS" sz="4400" b="1" dirty="0">
                <a:solidFill>
                  <a:schemeClr val="tx1"/>
                </a:solidFill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50838"/>
            <a:ext cx="5867400" cy="1020762"/>
          </a:xfrm>
        </p:spPr>
        <p:txBody>
          <a:bodyPr>
            <a:noAutofit/>
          </a:bodyPr>
          <a:lstStyle/>
          <a:p>
            <a:r>
              <a:rPr lang="sr-Cyrl-R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Србија и Црна Гора на крају ХХ и почетку XXI вијека</a:t>
            </a:r>
            <a:r>
              <a:rPr lang="sr-Cyrl-R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1638300" cy="216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200400" y="1524000"/>
            <a:ext cx="2590800" cy="1371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 dirty="0" smtClean="0">
              <a:solidFill>
                <a:schemeClr val="tx1"/>
              </a:solidFill>
            </a:endParaRPr>
          </a:p>
          <a:p>
            <a:pPr algn="ctr"/>
            <a:r>
              <a:rPr lang="sr-Cyrl-BA" dirty="0" smtClean="0">
                <a:solidFill>
                  <a:schemeClr val="tx1"/>
                </a:solidFill>
              </a:rPr>
              <a:t>Савезна република Југославија (СРЈ)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19800" y="3276600"/>
            <a:ext cx="2286000" cy="1338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Економска блокад а</a:t>
            </a:r>
          </a:p>
          <a:p>
            <a:pPr algn="ctr"/>
            <a:r>
              <a:rPr lang="sr-Cyrl-BA" dirty="0" smtClean="0"/>
              <a:t>Савјета безбједности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14400" y="1773936"/>
            <a:ext cx="2133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Право Срба на самосталност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3200" y="48006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Инфлација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52578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К</a:t>
            </a:r>
            <a:r>
              <a:rPr lang="sr-Cyrl-BA" dirty="0" smtClean="0"/>
              <a:t>риминал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53200" y="57150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Слабљење</a:t>
            </a:r>
          </a:p>
          <a:p>
            <a:pPr algn="ctr"/>
            <a:r>
              <a:rPr lang="sr-Cyrl-BA" dirty="0" smtClean="0"/>
              <a:t>институција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905000" y="4191000"/>
            <a:ext cx="1600200" cy="17145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Предводио: Савез комуниста и </a:t>
            </a:r>
            <a:r>
              <a:rPr lang="sr-Cyrl-BA" dirty="0"/>
              <a:t>Социјалистичку </a:t>
            </a:r>
            <a:r>
              <a:rPr lang="sr-Cyrl-BA" dirty="0" smtClean="0"/>
              <a:t>партију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657600" y="5562600"/>
            <a:ext cx="1981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2006. преминуо у затвору у Хагу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5105400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Слободан Милошевић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Straight Arrow Connector 17"/>
          <p:cNvCxnSpPr>
            <a:stCxn id="5" idx="4"/>
          </p:cNvCxnSpPr>
          <p:nvPr/>
        </p:nvCxnSpPr>
        <p:spPr>
          <a:xfrm>
            <a:off x="7162800" y="4614620"/>
            <a:ext cx="0" cy="1859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62800" y="5071820"/>
            <a:ext cx="0" cy="1859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62800" y="5562600"/>
            <a:ext cx="0" cy="1859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905000" y="3352800"/>
            <a:ext cx="1600200" cy="762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предсједник: Србије  и Југославије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05200" y="4767020"/>
            <a:ext cx="228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505200" y="3962400"/>
            <a:ext cx="228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05200" y="5029200"/>
            <a:ext cx="228600" cy="1356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638800" y="2514600"/>
            <a:ext cx="3810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019800" y="1828800"/>
            <a:ext cx="220823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Политичка, економска и хуманитарна помоћ Србима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/>
              <p14:cNvContentPartPr/>
              <p14:nvPr/>
            </p14:nvContentPartPr>
            <p14:xfrm>
              <a:off x="4184335" y="4571780"/>
              <a:ext cx="720" cy="10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455" y="4559900"/>
                <a:ext cx="2448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1524000" y="350838"/>
            <a:ext cx="58674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Србија и Црна Гора на крају ХХ и почетку XXI вијека</a:t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33144"/>
            <a:ext cx="2362200" cy="29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657600" y="4724400"/>
            <a:ext cx="2133600" cy="990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1996 -1998. буна Албанаца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43000" y="1828800"/>
            <a:ext cx="2057400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Напад НАТО снага на СР Југославију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019800" y="1895589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Настрадало 1200-2500 цивила</a:t>
            </a:r>
          </a:p>
          <a:p>
            <a:pPr algn="ctr"/>
            <a:r>
              <a:rPr lang="sr-Cyrl-BA" dirty="0" smtClean="0"/>
              <a:t>(88 дјеце)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3048000"/>
            <a:ext cx="2514600" cy="562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24. март – 10. јун 1999.</a:t>
            </a:r>
          </a:p>
          <a:p>
            <a:pPr algn="ctr"/>
            <a:r>
              <a:rPr lang="sr-Cyrl-BA" dirty="0" smtClean="0"/>
              <a:t>(78 дана)</a:t>
            </a:r>
            <a:endParaRPr lang="en-US" dirty="0"/>
          </a:p>
        </p:txBody>
      </p:sp>
      <p:sp>
        <p:nvSpPr>
          <p:cNvPr id="11" name="Snip Single Corner Rectangle 10"/>
          <p:cNvSpPr/>
          <p:nvPr/>
        </p:nvSpPr>
        <p:spPr>
          <a:xfrm>
            <a:off x="1143000" y="3886200"/>
            <a:ext cx="2057400" cy="8382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в</a:t>
            </a:r>
            <a:r>
              <a:rPr lang="sr-Cyrl-BA" dirty="0" smtClean="0"/>
              <a:t>ојни циљеви,</a:t>
            </a:r>
          </a:p>
          <a:p>
            <a:pPr algn="ctr"/>
            <a:r>
              <a:rPr lang="sr-Cyrl-BA" dirty="0" smtClean="0"/>
              <a:t>Мостови,</a:t>
            </a:r>
          </a:p>
          <a:p>
            <a:pPr algn="ctr"/>
            <a:r>
              <a:rPr lang="sr-Cyrl-BA" dirty="0" smtClean="0"/>
              <a:t>Фабрике,</a:t>
            </a:r>
            <a:endParaRPr lang="en-US" dirty="0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1143000" y="4953000"/>
            <a:ext cx="2057400" cy="990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болнице,</a:t>
            </a:r>
          </a:p>
          <a:p>
            <a:pPr algn="ctr"/>
            <a:r>
              <a:rPr lang="sr-Cyrl-BA" dirty="0" smtClean="0"/>
              <a:t>Школе,</a:t>
            </a:r>
          </a:p>
          <a:p>
            <a:pPr algn="ctr"/>
            <a:r>
              <a:rPr lang="sr-Cyrl-BA" dirty="0"/>
              <a:t>с</a:t>
            </a:r>
            <a:r>
              <a:rPr lang="sr-Cyrl-BA" dirty="0" smtClean="0"/>
              <a:t>тамбене зграде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019800" y="3048000"/>
            <a:ext cx="2057400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Повлачење војске и народа са Космета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943600" y="4419600"/>
            <a:ext cx="2590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5.октобар 2000. – Милошевић одступа с власти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57400" y="2743200"/>
            <a:ext cx="0" cy="289941"/>
          </a:xfrm>
          <a:prstGeom prst="straightConnector1">
            <a:avLst/>
          </a:prstGeom>
          <a:ln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57400" y="3610356"/>
            <a:ext cx="0" cy="275844"/>
          </a:xfrm>
          <a:prstGeom prst="straightConnector1">
            <a:avLst/>
          </a:prstGeom>
          <a:ln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57400" y="4724400"/>
            <a:ext cx="0" cy="228600"/>
          </a:xfrm>
          <a:prstGeom prst="straightConnector1">
            <a:avLst/>
          </a:prstGeom>
          <a:ln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50838"/>
            <a:ext cx="58674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Србија и Црна Гора на крају ХХ и почетку XXI вијека</a:t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sr-Cyrl-R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1371600"/>
            <a:ext cx="4267200" cy="838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Нова власт - </a:t>
            </a:r>
          </a:p>
          <a:p>
            <a:pPr algn="ctr"/>
            <a:r>
              <a:rPr lang="sr-Cyrl-BA" dirty="0" smtClean="0"/>
              <a:t>Војислав Коштуница и Зоран Ђинђић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19200" y="2438400"/>
            <a:ext cx="21336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Црна Гора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486400" y="2438400"/>
            <a:ext cx="21336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Космет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19200" y="3429000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Мило Ђукановић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90600" y="3962400"/>
            <a:ext cx="2743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2003. Државна Заједница Србија и Црна Гора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66800" y="5105400"/>
            <a:ext cx="2743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2006. Црна Гора постаје независна држава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876800" y="3429000"/>
            <a:ext cx="3352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Фебруар 2008. Албанци проглашавају независност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029200" y="4191000"/>
            <a:ext cx="3124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САД и већина чланица ЕУ признају независност Косова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410200" y="5410200"/>
            <a:ext cx="2286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Без пријема Косова у ОУН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/>
          <a:stretch/>
        </p:blipFill>
        <p:spPr bwMode="auto">
          <a:xfrm>
            <a:off x="6876288" y="1219200"/>
            <a:ext cx="1410535" cy="110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6" t="9524" r="14396" b="10857"/>
          <a:stretch/>
        </p:blipFill>
        <p:spPr bwMode="auto">
          <a:xfrm>
            <a:off x="807029" y="1219200"/>
            <a:ext cx="1260776" cy="110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21051"/>
            <a:ext cx="2655909" cy="1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19200" y="1600200"/>
            <a:ext cx="1981200" cy="609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Друштво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15000" y="1600200"/>
            <a:ext cx="1828800" cy="6096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Религија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0" y="4114800"/>
            <a:ext cx="1828800" cy="6156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Спорт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219200" y="4642104"/>
            <a:ext cx="1828800" cy="61569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Култура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371600" y="2286000"/>
            <a:ext cx="1600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ратови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371600" y="2667000"/>
            <a:ext cx="1600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екон. блокаде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219200" y="3048000"/>
            <a:ext cx="1752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незапосленост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371600" y="3429000"/>
            <a:ext cx="1600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с</a:t>
            </a:r>
            <a:r>
              <a:rPr lang="sr-Cyrl-BA" dirty="0" smtClean="0"/>
              <a:t>иромаштво..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715000" y="2362200"/>
            <a:ext cx="2438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Православна црква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715000" y="2971800"/>
            <a:ext cx="2438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п</a:t>
            </a:r>
            <a:r>
              <a:rPr lang="sr-Cyrl-BA" dirty="0" smtClean="0"/>
              <a:t>атријарх  Павле 1990-2009.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02" y="2569464"/>
            <a:ext cx="2302654" cy="154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371600" y="5334000"/>
            <a:ext cx="1676400" cy="85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Емир Кустурица</a:t>
            </a:r>
          </a:p>
          <a:p>
            <a:pPr algn="ctr"/>
            <a:r>
              <a:rPr lang="sr-Cyrl-BA" dirty="0" smtClean="0"/>
              <a:t>„Подземље“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791200" y="4876800"/>
            <a:ext cx="24384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1995 – златна медаља у кошарци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373624" y="5715000"/>
            <a:ext cx="1600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одбојкаши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124700" y="5715000"/>
            <a:ext cx="1600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ватерполисти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096000" y="6031992"/>
            <a:ext cx="1600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с</a:t>
            </a:r>
            <a:r>
              <a:rPr lang="sr-Cyrl-BA" dirty="0" smtClean="0"/>
              <a:t>тријелци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00400" y="5718048"/>
            <a:ext cx="168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/>
              <a:t>Новак Ђоковић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24000" y="350838"/>
            <a:ext cx="5867400" cy="10207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Србија и Црна Гора на крају ХХ и почетку XXI вијека</a:t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38200" y="3806952"/>
            <a:ext cx="2209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н</a:t>
            </a:r>
            <a:r>
              <a:rPr lang="sr-Cyrl-BA" dirty="0" smtClean="0"/>
              <a:t>изак наталитет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838200" y="4191000"/>
            <a:ext cx="2209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исељавање  младих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196</Words>
  <Application>Microsoft Office PowerPoint</Application>
  <PresentationFormat>On-screen Show (4:3)</PresentationFormat>
  <Paragraphs>65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   Србија и Црна Гора на крају ХХ и почетку XXI вијека    </vt:lpstr>
      <vt:lpstr>PowerPoint Presentation</vt:lpstr>
      <vt:lpstr>PowerPoint Presentation</vt:lpstr>
      <vt:lpstr>PowerPoint Presentation</vt:lpstr>
    </vt:vector>
  </TitlesOfParts>
  <Company>Republicki pedagoski zavod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Ypke</cp:lastModifiedBy>
  <cp:revision>105</cp:revision>
  <dcterms:created xsi:type="dcterms:W3CDTF">2017-07-14T07:47:05Z</dcterms:created>
  <dcterms:modified xsi:type="dcterms:W3CDTF">2020-05-18T12:27:09Z</dcterms:modified>
</cp:coreProperties>
</file>